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6" r:id="rId5"/>
    <p:sldId id="257" r:id="rId6"/>
    <p:sldId id="289" r:id="rId7"/>
    <p:sldId id="258" r:id="rId8"/>
    <p:sldId id="293" r:id="rId9"/>
    <p:sldId id="259" r:id="rId10"/>
    <p:sldId id="296" r:id="rId11"/>
    <p:sldId id="288" r:id="rId12"/>
    <p:sldId id="295" r:id="rId13"/>
    <p:sldId id="297" r:id="rId14"/>
    <p:sldId id="298"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E47C00"/>
    <a:srgbClr val="E4052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94660"/>
  </p:normalViewPr>
  <p:slideViewPr>
    <p:cSldViewPr snapToGrid="0">
      <p:cViewPr varScale="1">
        <p:scale>
          <a:sx n="106" d="100"/>
          <a:sy n="106" d="100"/>
        </p:scale>
        <p:origin x="768" y="9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bias van Oerle" userId="f436a9f2-8d3c-47c0-a9d5-7688b99e9f10" providerId="ADAL" clId="{4F4FAD6E-FA79-44AE-80B4-92AF83095A51}"/>
    <pc:docChg chg="modSld">
      <pc:chgData name="Tobias van Oerle" userId="f436a9f2-8d3c-47c0-a9d5-7688b99e9f10" providerId="ADAL" clId="{4F4FAD6E-FA79-44AE-80B4-92AF83095A51}" dt="2022-08-30T14:43:55.052" v="0" actId="1076"/>
      <pc:docMkLst>
        <pc:docMk/>
      </pc:docMkLst>
      <pc:sldChg chg="modSp mod">
        <pc:chgData name="Tobias van Oerle" userId="f436a9f2-8d3c-47c0-a9d5-7688b99e9f10" providerId="ADAL" clId="{4F4FAD6E-FA79-44AE-80B4-92AF83095A51}" dt="2022-08-30T14:43:55.052" v="0" actId="1076"/>
        <pc:sldMkLst>
          <pc:docMk/>
          <pc:sldMk cId="660807016" sldId="288"/>
        </pc:sldMkLst>
        <pc:spChg chg="mod">
          <ac:chgData name="Tobias van Oerle" userId="f436a9f2-8d3c-47c0-a9d5-7688b99e9f10" providerId="ADAL" clId="{4F4FAD6E-FA79-44AE-80B4-92AF83095A51}" dt="2022-08-30T14:43:55.052" v="0" actId="1076"/>
          <ac:spMkLst>
            <pc:docMk/>
            <pc:sldMk cId="660807016" sldId="288"/>
            <ac:spMk id="58" creationId="{1C2D2461-626A-4F77-BA32-9546AC9FECB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85DDAC-8877-458B-918A-98D5A2B420B9}" type="datetimeFigureOut">
              <a:rPr lang="nl-NL" smtClean="0"/>
              <a:t>30-8-2022</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8A1A25-DA3A-4241-B3D1-48A997858C8A}" type="slidenum">
              <a:rPr lang="nl-NL" smtClean="0"/>
              <a:t>‹nr.›</a:t>
            </a:fld>
            <a:endParaRPr lang="nl-NL"/>
          </a:p>
        </p:txBody>
      </p:sp>
    </p:spTree>
    <p:extLst>
      <p:ext uri="{BB962C8B-B14F-4D97-AF65-F5344CB8AC3E}">
        <p14:creationId xmlns:p14="http://schemas.microsoft.com/office/powerpoint/2010/main" val="1678102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71C7EA-E238-4353-BF77-87AE034F6FE1}" type="datetimeFigureOut">
              <a:rPr lang="nl-NL" smtClean="0"/>
              <a:t>30-8-2022</a:t>
            </a:fld>
            <a:endParaRPr lang="nl-NL"/>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A4D683-C192-4A17-860E-BDFC38439BAD}" type="slidenum">
              <a:rPr lang="nl-NL" smtClean="0"/>
              <a:t>‹nr.›</a:t>
            </a:fld>
            <a:endParaRPr lang="nl-NL"/>
          </a:p>
        </p:txBody>
      </p:sp>
    </p:spTree>
    <p:extLst>
      <p:ext uri="{BB962C8B-B14F-4D97-AF65-F5344CB8AC3E}">
        <p14:creationId xmlns:p14="http://schemas.microsoft.com/office/powerpoint/2010/main" val="1357072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1A4D683-C192-4A17-860E-BDFC38439BAD}" type="slidenum">
              <a:rPr lang="nl-NL" smtClean="0"/>
              <a:t>3</a:t>
            </a:fld>
            <a:endParaRPr lang="nl-NL"/>
          </a:p>
        </p:txBody>
      </p:sp>
    </p:spTree>
    <p:extLst>
      <p:ext uri="{BB962C8B-B14F-4D97-AF65-F5344CB8AC3E}">
        <p14:creationId xmlns:p14="http://schemas.microsoft.com/office/powerpoint/2010/main" val="622284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81A4D683-C192-4A17-860E-BDFC38439BAD}" type="slidenum">
              <a:rPr lang="nl-NL" smtClean="0"/>
              <a:t>4</a:t>
            </a:fld>
            <a:endParaRPr lang="nl-NL"/>
          </a:p>
        </p:txBody>
      </p:sp>
    </p:spTree>
    <p:extLst>
      <p:ext uri="{BB962C8B-B14F-4D97-AF65-F5344CB8AC3E}">
        <p14:creationId xmlns:p14="http://schemas.microsoft.com/office/powerpoint/2010/main" val="62228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81A4D683-C192-4A17-860E-BDFC38439BAD}" type="slidenum">
              <a:rPr lang="nl-NL" smtClean="0"/>
              <a:t>5</a:t>
            </a:fld>
            <a:endParaRPr lang="nl-NL"/>
          </a:p>
        </p:txBody>
      </p:sp>
    </p:spTree>
    <p:extLst>
      <p:ext uri="{BB962C8B-B14F-4D97-AF65-F5344CB8AC3E}">
        <p14:creationId xmlns:p14="http://schemas.microsoft.com/office/powerpoint/2010/main" val="159071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81A4D683-C192-4A17-860E-BDFC38439BAD}" type="slidenum">
              <a:rPr lang="nl-NL" smtClean="0"/>
              <a:t>6</a:t>
            </a:fld>
            <a:endParaRPr lang="nl-NL"/>
          </a:p>
        </p:txBody>
      </p:sp>
    </p:spTree>
    <p:extLst>
      <p:ext uri="{BB962C8B-B14F-4D97-AF65-F5344CB8AC3E}">
        <p14:creationId xmlns:p14="http://schemas.microsoft.com/office/powerpoint/2010/main" val="3676549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81A4D683-C192-4A17-860E-BDFC38439BAD}" type="slidenum">
              <a:rPr lang="nl-NL" smtClean="0"/>
              <a:t>8</a:t>
            </a:fld>
            <a:endParaRPr lang="nl-NL"/>
          </a:p>
        </p:txBody>
      </p:sp>
    </p:spTree>
    <p:extLst>
      <p:ext uri="{BB962C8B-B14F-4D97-AF65-F5344CB8AC3E}">
        <p14:creationId xmlns:p14="http://schemas.microsoft.com/office/powerpoint/2010/main" val="2320389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81A4D683-C192-4A17-860E-BDFC38439BAD}" type="slidenum">
              <a:rPr lang="nl-NL" smtClean="0"/>
              <a:t>9</a:t>
            </a:fld>
            <a:endParaRPr lang="nl-NL"/>
          </a:p>
        </p:txBody>
      </p:sp>
    </p:spTree>
    <p:extLst>
      <p:ext uri="{BB962C8B-B14F-4D97-AF65-F5344CB8AC3E}">
        <p14:creationId xmlns:p14="http://schemas.microsoft.com/office/powerpoint/2010/main" val="101255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81A4D683-C192-4A17-860E-BDFC38439BAD}" type="slidenum">
              <a:rPr lang="nl-NL" smtClean="0"/>
              <a:t>10</a:t>
            </a:fld>
            <a:endParaRPr lang="nl-NL"/>
          </a:p>
        </p:txBody>
      </p:sp>
    </p:spTree>
    <p:extLst>
      <p:ext uri="{BB962C8B-B14F-4D97-AF65-F5344CB8AC3E}">
        <p14:creationId xmlns:p14="http://schemas.microsoft.com/office/powerpoint/2010/main" val="2789971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6D19A9-69C7-46C7-8909-35F55240FF92}"/>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0EC96365-A61B-4AC3-85BB-B61C326EEF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27D3EE56-1687-44D8-8D8F-6A4FB230C32F}"/>
              </a:ext>
            </a:extLst>
          </p:cNvPr>
          <p:cNvSpPr>
            <a:spLocks noGrp="1"/>
          </p:cNvSpPr>
          <p:nvPr>
            <p:ph type="dt" sz="half" idx="10"/>
          </p:nvPr>
        </p:nvSpPr>
        <p:spPr/>
        <p:txBody>
          <a:bodyPr/>
          <a:lstStyle/>
          <a:p>
            <a:fld id="{1BF649F7-90CA-4422-BFC9-FED601AFD94A}" type="datetimeFigureOut">
              <a:rPr lang="nl-NL" smtClean="0"/>
              <a:t>30-8-2022</a:t>
            </a:fld>
            <a:endParaRPr lang="nl-NL"/>
          </a:p>
        </p:txBody>
      </p:sp>
      <p:sp>
        <p:nvSpPr>
          <p:cNvPr id="5" name="Tijdelijke aanduiding voor voettekst 4">
            <a:extLst>
              <a:ext uri="{FF2B5EF4-FFF2-40B4-BE49-F238E27FC236}">
                <a16:creationId xmlns:a16="http://schemas.microsoft.com/office/drawing/2014/main" id="{A27D25BE-DF79-436F-A6C9-9736834F8B0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B08C71C-1FCF-45E9-81F4-4138F5545BA1}"/>
              </a:ext>
            </a:extLst>
          </p:cNvPr>
          <p:cNvSpPr>
            <a:spLocks noGrp="1"/>
          </p:cNvSpPr>
          <p:nvPr>
            <p:ph type="sldNum" sz="quarter" idx="12"/>
          </p:nvPr>
        </p:nvSpPr>
        <p:spPr/>
        <p:txBody>
          <a:bodyPr/>
          <a:lstStyle/>
          <a:p>
            <a:fld id="{D2667F4A-5A4D-4157-B55F-6F742255CC19}" type="slidenum">
              <a:rPr lang="nl-NL" smtClean="0"/>
              <a:t>‹nr.›</a:t>
            </a:fld>
            <a:endParaRPr lang="nl-NL"/>
          </a:p>
        </p:txBody>
      </p:sp>
    </p:spTree>
    <p:extLst>
      <p:ext uri="{BB962C8B-B14F-4D97-AF65-F5344CB8AC3E}">
        <p14:creationId xmlns:p14="http://schemas.microsoft.com/office/powerpoint/2010/main" val="2671579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E40F4C-57BB-4C72-BC5E-6A549CFF8174}"/>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5EC42B26-E4CC-418D-9B1B-49193F892CEF}"/>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D9AC64A-2BA2-4EC2-BE79-EE298746358D}"/>
              </a:ext>
            </a:extLst>
          </p:cNvPr>
          <p:cNvSpPr>
            <a:spLocks noGrp="1"/>
          </p:cNvSpPr>
          <p:nvPr>
            <p:ph type="dt" sz="half" idx="10"/>
          </p:nvPr>
        </p:nvSpPr>
        <p:spPr/>
        <p:txBody>
          <a:bodyPr/>
          <a:lstStyle/>
          <a:p>
            <a:fld id="{1BF649F7-90CA-4422-BFC9-FED601AFD94A}" type="datetimeFigureOut">
              <a:rPr lang="nl-NL" smtClean="0"/>
              <a:t>30-8-2022</a:t>
            </a:fld>
            <a:endParaRPr lang="nl-NL"/>
          </a:p>
        </p:txBody>
      </p:sp>
      <p:sp>
        <p:nvSpPr>
          <p:cNvPr id="5" name="Tijdelijke aanduiding voor voettekst 4">
            <a:extLst>
              <a:ext uri="{FF2B5EF4-FFF2-40B4-BE49-F238E27FC236}">
                <a16:creationId xmlns:a16="http://schemas.microsoft.com/office/drawing/2014/main" id="{CFAE85E6-C86D-471E-8D32-CC81BBE6A8C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50C6224-251C-47E9-9FCA-98043FD006D7}"/>
              </a:ext>
            </a:extLst>
          </p:cNvPr>
          <p:cNvSpPr>
            <a:spLocks noGrp="1"/>
          </p:cNvSpPr>
          <p:nvPr>
            <p:ph type="sldNum" sz="quarter" idx="12"/>
          </p:nvPr>
        </p:nvSpPr>
        <p:spPr/>
        <p:txBody>
          <a:bodyPr/>
          <a:lstStyle/>
          <a:p>
            <a:fld id="{D2667F4A-5A4D-4157-B55F-6F742255CC19}" type="slidenum">
              <a:rPr lang="nl-NL" smtClean="0"/>
              <a:t>‹nr.›</a:t>
            </a:fld>
            <a:endParaRPr lang="nl-NL"/>
          </a:p>
        </p:txBody>
      </p:sp>
    </p:spTree>
    <p:extLst>
      <p:ext uri="{BB962C8B-B14F-4D97-AF65-F5344CB8AC3E}">
        <p14:creationId xmlns:p14="http://schemas.microsoft.com/office/powerpoint/2010/main" val="3038446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31EF58B-11B0-46B6-9028-2B4ACEB006ED}"/>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6AA6AF65-0F0E-403A-944F-0CCAC6EF58A1}"/>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5C8DB12-D688-47D8-945D-2D058F51C38C}"/>
              </a:ext>
            </a:extLst>
          </p:cNvPr>
          <p:cNvSpPr>
            <a:spLocks noGrp="1"/>
          </p:cNvSpPr>
          <p:nvPr>
            <p:ph type="dt" sz="half" idx="10"/>
          </p:nvPr>
        </p:nvSpPr>
        <p:spPr/>
        <p:txBody>
          <a:bodyPr/>
          <a:lstStyle/>
          <a:p>
            <a:fld id="{1BF649F7-90CA-4422-BFC9-FED601AFD94A}" type="datetimeFigureOut">
              <a:rPr lang="nl-NL" smtClean="0"/>
              <a:t>30-8-2022</a:t>
            </a:fld>
            <a:endParaRPr lang="nl-NL"/>
          </a:p>
        </p:txBody>
      </p:sp>
      <p:sp>
        <p:nvSpPr>
          <p:cNvPr id="5" name="Tijdelijke aanduiding voor voettekst 4">
            <a:extLst>
              <a:ext uri="{FF2B5EF4-FFF2-40B4-BE49-F238E27FC236}">
                <a16:creationId xmlns:a16="http://schemas.microsoft.com/office/drawing/2014/main" id="{9DD9A869-0F61-4567-B05F-BE30F8C586F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7B12877-CF9D-4B75-9AFF-02CF47D9CE16}"/>
              </a:ext>
            </a:extLst>
          </p:cNvPr>
          <p:cNvSpPr>
            <a:spLocks noGrp="1"/>
          </p:cNvSpPr>
          <p:nvPr>
            <p:ph type="sldNum" sz="quarter" idx="12"/>
          </p:nvPr>
        </p:nvSpPr>
        <p:spPr/>
        <p:txBody>
          <a:bodyPr/>
          <a:lstStyle/>
          <a:p>
            <a:fld id="{D2667F4A-5A4D-4157-B55F-6F742255CC19}" type="slidenum">
              <a:rPr lang="nl-NL" smtClean="0"/>
              <a:t>‹nr.›</a:t>
            </a:fld>
            <a:endParaRPr lang="nl-NL"/>
          </a:p>
        </p:txBody>
      </p:sp>
    </p:spTree>
    <p:extLst>
      <p:ext uri="{BB962C8B-B14F-4D97-AF65-F5344CB8AC3E}">
        <p14:creationId xmlns:p14="http://schemas.microsoft.com/office/powerpoint/2010/main" val="4185249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8206E0-C432-4FFD-B2AA-9675A47A51B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5CAE32C-A8C1-454A-A50D-0F85350862EB}"/>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16EFC38-9C58-4CCA-9017-785B0B4F070B}"/>
              </a:ext>
            </a:extLst>
          </p:cNvPr>
          <p:cNvSpPr>
            <a:spLocks noGrp="1"/>
          </p:cNvSpPr>
          <p:nvPr>
            <p:ph type="dt" sz="half" idx="10"/>
          </p:nvPr>
        </p:nvSpPr>
        <p:spPr/>
        <p:txBody>
          <a:bodyPr/>
          <a:lstStyle/>
          <a:p>
            <a:fld id="{1BF649F7-90CA-4422-BFC9-FED601AFD94A}" type="datetimeFigureOut">
              <a:rPr lang="nl-NL" smtClean="0"/>
              <a:t>30-8-2022</a:t>
            </a:fld>
            <a:endParaRPr lang="nl-NL"/>
          </a:p>
        </p:txBody>
      </p:sp>
      <p:sp>
        <p:nvSpPr>
          <p:cNvPr id="5" name="Tijdelijke aanduiding voor voettekst 4">
            <a:extLst>
              <a:ext uri="{FF2B5EF4-FFF2-40B4-BE49-F238E27FC236}">
                <a16:creationId xmlns:a16="http://schemas.microsoft.com/office/drawing/2014/main" id="{10C5099E-8C82-4070-9A60-351F9AAB28B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8587AAE-4646-4694-8541-9A39698F2A12}"/>
              </a:ext>
            </a:extLst>
          </p:cNvPr>
          <p:cNvSpPr>
            <a:spLocks noGrp="1"/>
          </p:cNvSpPr>
          <p:nvPr>
            <p:ph type="sldNum" sz="quarter" idx="12"/>
          </p:nvPr>
        </p:nvSpPr>
        <p:spPr/>
        <p:txBody>
          <a:bodyPr/>
          <a:lstStyle/>
          <a:p>
            <a:fld id="{D2667F4A-5A4D-4157-B55F-6F742255CC19}" type="slidenum">
              <a:rPr lang="nl-NL" smtClean="0"/>
              <a:t>‹nr.›</a:t>
            </a:fld>
            <a:endParaRPr lang="nl-NL"/>
          </a:p>
        </p:txBody>
      </p:sp>
    </p:spTree>
    <p:extLst>
      <p:ext uri="{BB962C8B-B14F-4D97-AF65-F5344CB8AC3E}">
        <p14:creationId xmlns:p14="http://schemas.microsoft.com/office/powerpoint/2010/main" val="268917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35503F-06DD-4983-906D-3F82BBFED69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4BA2D6F2-9A9C-448C-A843-135D8A88EA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A77C4C38-3E3D-45ED-83E0-312B4FB353B7}"/>
              </a:ext>
            </a:extLst>
          </p:cNvPr>
          <p:cNvSpPr>
            <a:spLocks noGrp="1"/>
          </p:cNvSpPr>
          <p:nvPr>
            <p:ph type="dt" sz="half" idx="10"/>
          </p:nvPr>
        </p:nvSpPr>
        <p:spPr/>
        <p:txBody>
          <a:bodyPr/>
          <a:lstStyle/>
          <a:p>
            <a:fld id="{1BF649F7-90CA-4422-BFC9-FED601AFD94A}" type="datetimeFigureOut">
              <a:rPr lang="nl-NL" smtClean="0"/>
              <a:t>30-8-2022</a:t>
            </a:fld>
            <a:endParaRPr lang="nl-NL"/>
          </a:p>
        </p:txBody>
      </p:sp>
      <p:sp>
        <p:nvSpPr>
          <p:cNvPr id="5" name="Tijdelijke aanduiding voor voettekst 4">
            <a:extLst>
              <a:ext uri="{FF2B5EF4-FFF2-40B4-BE49-F238E27FC236}">
                <a16:creationId xmlns:a16="http://schemas.microsoft.com/office/drawing/2014/main" id="{06FC001B-1534-4EE2-834B-931F3DB0438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D0EC877-4B79-4AF6-9C17-5A870DFBEA3C}"/>
              </a:ext>
            </a:extLst>
          </p:cNvPr>
          <p:cNvSpPr>
            <a:spLocks noGrp="1"/>
          </p:cNvSpPr>
          <p:nvPr>
            <p:ph type="sldNum" sz="quarter" idx="12"/>
          </p:nvPr>
        </p:nvSpPr>
        <p:spPr/>
        <p:txBody>
          <a:bodyPr/>
          <a:lstStyle/>
          <a:p>
            <a:fld id="{D2667F4A-5A4D-4157-B55F-6F742255CC19}" type="slidenum">
              <a:rPr lang="nl-NL" smtClean="0"/>
              <a:t>‹nr.›</a:t>
            </a:fld>
            <a:endParaRPr lang="nl-NL"/>
          </a:p>
        </p:txBody>
      </p:sp>
    </p:spTree>
    <p:extLst>
      <p:ext uri="{BB962C8B-B14F-4D97-AF65-F5344CB8AC3E}">
        <p14:creationId xmlns:p14="http://schemas.microsoft.com/office/powerpoint/2010/main" val="2389106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0512B7-5B0D-49E5-817A-CADA2DF8E05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A0E4CE0-336B-468F-9296-619CD87AD80D}"/>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1EA6571-9936-4CEE-B0A9-6FC73D4A4B93}"/>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BFD3C249-B785-4CE5-B951-134B6AFF4102}"/>
              </a:ext>
            </a:extLst>
          </p:cNvPr>
          <p:cNvSpPr>
            <a:spLocks noGrp="1"/>
          </p:cNvSpPr>
          <p:nvPr>
            <p:ph type="dt" sz="half" idx="10"/>
          </p:nvPr>
        </p:nvSpPr>
        <p:spPr/>
        <p:txBody>
          <a:bodyPr/>
          <a:lstStyle/>
          <a:p>
            <a:fld id="{1BF649F7-90CA-4422-BFC9-FED601AFD94A}" type="datetimeFigureOut">
              <a:rPr lang="nl-NL" smtClean="0"/>
              <a:t>30-8-2022</a:t>
            </a:fld>
            <a:endParaRPr lang="nl-NL"/>
          </a:p>
        </p:txBody>
      </p:sp>
      <p:sp>
        <p:nvSpPr>
          <p:cNvPr id="6" name="Tijdelijke aanduiding voor voettekst 5">
            <a:extLst>
              <a:ext uri="{FF2B5EF4-FFF2-40B4-BE49-F238E27FC236}">
                <a16:creationId xmlns:a16="http://schemas.microsoft.com/office/drawing/2014/main" id="{EE602F40-A438-4C13-B6FC-6476CB0FD6B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6F3C04F-6847-4905-9AA2-2C6D85326F6F}"/>
              </a:ext>
            </a:extLst>
          </p:cNvPr>
          <p:cNvSpPr>
            <a:spLocks noGrp="1"/>
          </p:cNvSpPr>
          <p:nvPr>
            <p:ph type="sldNum" sz="quarter" idx="12"/>
          </p:nvPr>
        </p:nvSpPr>
        <p:spPr/>
        <p:txBody>
          <a:bodyPr/>
          <a:lstStyle/>
          <a:p>
            <a:fld id="{D2667F4A-5A4D-4157-B55F-6F742255CC19}" type="slidenum">
              <a:rPr lang="nl-NL" smtClean="0"/>
              <a:t>‹nr.›</a:t>
            </a:fld>
            <a:endParaRPr lang="nl-NL"/>
          </a:p>
        </p:txBody>
      </p:sp>
    </p:spTree>
    <p:extLst>
      <p:ext uri="{BB962C8B-B14F-4D97-AF65-F5344CB8AC3E}">
        <p14:creationId xmlns:p14="http://schemas.microsoft.com/office/powerpoint/2010/main" val="3045115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A2CD27-5DEA-4AE0-BEA1-F29D31AAE263}"/>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4C17DC50-A224-4759-B987-1511A1313E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30AB67EE-F8F9-4BAD-8135-E5B9AF45288C}"/>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575EEC3-35ED-4231-BDAF-880B33CC90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ED7F1050-20EE-4B7E-AD1C-245B696BD91F}"/>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541DE44-589A-450B-91DC-D06C0A06BA26}"/>
              </a:ext>
            </a:extLst>
          </p:cNvPr>
          <p:cNvSpPr>
            <a:spLocks noGrp="1"/>
          </p:cNvSpPr>
          <p:nvPr>
            <p:ph type="dt" sz="half" idx="10"/>
          </p:nvPr>
        </p:nvSpPr>
        <p:spPr/>
        <p:txBody>
          <a:bodyPr/>
          <a:lstStyle/>
          <a:p>
            <a:fld id="{1BF649F7-90CA-4422-BFC9-FED601AFD94A}" type="datetimeFigureOut">
              <a:rPr lang="nl-NL" smtClean="0"/>
              <a:t>30-8-2022</a:t>
            </a:fld>
            <a:endParaRPr lang="nl-NL"/>
          </a:p>
        </p:txBody>
      </p:sp>
      <p:sp>
        <p:nvSpPr>
          <p:cNvPr id="8" name="Tijdelijke aanduiding voor voettekst 7">
            <a:extLst>
              <a:ext uri="{FF2B5EF4-FFF2-40B4-BE49-F238E27FC236}">
                <a16:creationId xmlns:a16="http://schemas.microsoft.com/office/drawing/2014/main" id="{16B3335D-BCE1-4C86-A5D1-87E3CFE8CBE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F86F8680-8A9D-43F2-B5FF-A0411C9A9B5A}"/>
              </a:ext>
            </a:extLst>
          </p:cNvPr>
          <p:cNvSpPr>
            <a:spLocks noGrp="1"/>
          </p:cNvSpPr>
          <p:nvPr>
            <p:ph type="sldNum" sz="quarter" idx="12"/>
          </p:nvPr>
        </p:nvSpPr>
        <p:spPr/>
        <p:txBody>
          <a:bodyPr/>
          <a:lstStyle/>
          <a:p>
            <a:fld id="{D2667F4A-5A4D-4157-B55F-6F742255CC19}" type="slidenum">
              <a:rPr lang="nl-NL" smtClean="0"/>
              <a:t>‹nr.›</a:t>
            </a:fld>
            <a:endParaRPr lang="nl-NL"/>
          </a:p>
        </p:txBody>
      </p:sp>
    </p:spTree>
    <p:extLst>
      <p:ext uri="{BB962C8B-B14F-4D97-AF65-F5344CB8AC3E}">
        <p14:creationId xmlns:p14="http://schemas.microsoft.com/office/powerpoint/2010/main" val="3389168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6F1031-2639-49AB-9AE5-A18A4FEA683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62FAD3E-CFF1-4248-B8B6-CCBB510AA757}"/>
              </a:ext>
            </a:extLst>
          </p:cNvPr>
          <p:cNvSpPr>
            <a:spLocks noGrp="1"/>
          </p:cNvSpPr>
          <p:nvPr>
            <p:ph type="dt" sz="half" idx="10"/>
          </p:nvPr>
        </p:nvSpPr>
        <p:spPr/>
        <p:txBody>
          <a:bodyPr/>
          <a:lstStyle/>
          <a:p>
            <a:fld id="{1BF649F7-90CA-4422-BFC9-FED601AFD94A}" type="datetimeFigureOut">
              <a:rPr lang="nl-NL" smtClean="0"/>
              <a:t>30-8-2022</a:t>
            </a:fld>
            <a:endParaRPr lang="nl-NL"/>
          </a:p>
        </p:txBody>
      </p:sp>
      <p:sp>
        <p:nvSpPr>
          <p:cNvPr id="4" name="Tijdelijke aanduiding voor voettekst 3">
            <a:extLst>
              <a:ext uri="{FF2B5EF4-FFF2-40B4-BE49-F238E27FC236}">
                <a16:creationId xmlns:a16="http://schemas.microsoft.com/office/drawing/2014/main" id="{BB3EF054-08B5-456F-B845-D82EDE27A11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1A6CFEE3-B83C-4181-82C6-166F7CD1BD0C}"/>
              </a:ext>
            </a:extLst>
          </p:cNvPr>
          <p:cNvSpPr>
            <a:spLocks noGrp="1"/>
          </p:cNvSpPr>
          <p:nvPr>
            <p:ph type="sldNum" sz="quarter" idx="12"/>
          </p:nvPr>
        </p:nvSpPr>
        <p:spPr/>
        <p:txBody>
          <a:bodyPr/>
          <a:lstStyle/>
          <a:p>
            <a:fld id="{D2667F4A-5A4D-4157-B55F-6F742255CC19}" type="slidenum">
              <a:rPr lang="nl-NL" smtClean="0"/>
              <a:t>‹nr.›</a:t>
            </a:fld>
            <a:endParaRPr lang="nl-NL"/>
          </a:p>
        </p:txBody>
      </p:sp>
    </p:spTree>
    <p:extLst>
      <p:ext uri="{BB962C8B-B14F-4D97-AF65-F5344CB8AC3E}">
        <p14:creationId xmlns:p14="http://schemas.microsoft.com/office/powerpoint/2010/main" val="4234470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A19122CC-4EF8-41C4-A930-4CA283C44DC7}"/>
              </a:ext>
            </a:extLst>
          </p:cNvPr>
          <p:cNvSpPr>
            <a:spLocks noGrp="1"/>
          </p:cNvSpPr>
          <p:nvPr>
            <p:ph type="dt" sz="half" idx="10"/>
          </p:nvPr>
        </p:nvSpPr>
        <p:spPr/>
        <p:txBody>
          <a:bodyPr/>
          <a:lstStyle/>
          <a:p>
            <a:fld id="{1BF649F7-90CA-4422-BFC9-FED601AFD94A}" type="datetimeFigureOut">
              <a:rPr lang="nl-NL" smtClean="0"/>
              <a:t>30-8-2022</a:t>
            </a:fld>
            <a:endParaRPr lang="nl-NL"/>
          </a:p>
        </p:txBody>
      </p:sp>
      <p:sp>
        <p:nvSpPr>
          <p:cNvPr id="3" name="Tijdelijke aanduiding voor voettekst 2">
            <a:extLst>
              <a:ext uri="{FF2B5EF4-FFF2-40B4-BE49-F238E27FC236}">
                <a16:creationId xmlns:a16="http://schemas.microsoft.com/office/drawing/2014/main" id="{55F5F2BC-5935-4401-97E8-91C9576ABC94}"/>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34DF7F84-703E-4FD4-8615-56DF199350DF}"/>
              </a:ext>
            </a:extLst>
          </p:cNvPr>
          <p:cNvSpPr>
            <a:spLocks noGrp="1"/>
          </p:cNvSpPr>
          <p:nvPr>
            <p:ph type="sldNum" sz="quarter" idx="12"/>
          </p:nvPr>
        </p:nvSpPr>
        <p:spPr/>
        <p:txBody>
          <a:bodyPr/>
          <a:lstStyle/>
          <a:p>
            <a:fld id="{D2667F4A-5A4D-4157-B55F-6F742255CC19}" type="slidenum">
              <a:rPr lang="nl-NL" smtClean="0"/>
              <a:t>‹nr.›</a:t>
            </a:fld>
            <a:endParaRPr lang="nl-NL"/>
          </a:p>
        </p:txBody>
      </p:sp>
    </p:spTree>
    <p:extLst>
      <p:ext uri="{BB962C8B-B14F-4D97-AF65-F5344CB8AC3E}">
        <p14:creationId xmlns:p14="http://schemas.microsoft.com/office/powerpoint/2010/main" val="2116477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54073E-2238-4849-9C6C-0B962EFC357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A42BF759-D1FA-4C83-818E-36FFFCC199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82E46D2D-E59E-454B-AFA0-5FD9CB4D76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7F97FCD3-DEEB-4A00-B601-6E5EF1318B50}"/>
              </a:ext>
            </a:extLst>
          </p:cNvPr>
          <p:cNvSpPr>
            <a:spLocks noGrp="1"/>
          </p:cNvSpPr>
          <p:nvPr>
            <p:ph type="dt" sz="half" idx="10"/>
          </p:nvPr>
        </p:nvSpPr>
        <p:spPr/>
        <p:txBody>
          <a:bodyPr/>
          <a:lstStyle/>
          <a:p>
            <a:fld id="{1BF649F7-90CA-4422-BFC9-FED601AFD94A}" type="datetimeFigureOut">
              <a:rPr lang="nl-NL" smtClean="0"/>
              <a:t>30-8-2022</a:t>
            </a:fld>
            <a:endParaRPr lang="nl-NL"/>
          </a:p>
        </p:txBody>
      </p:sp>
      <p:sp>
        <p:nvSpPr>
          <p:cNvPr id="6" name="Tijdelijke aanduiding voor voettekst 5">
            <a:extLst>
              <a:ext uri="{FF2B5EF4-FFF2-40B4-BE49-F238E27FC236}">
                <a16:creationId xmlns:a16="http://schemas.microsoft.com/office/drawing/2014/main" id="{51D01AC0-C2C1-4BE8-8FCB-59B7C89891A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1172A94-8F95-4CEE-B85A-27A6686CFA28}"/>
              </a:ext>
            </a:extLst>
          </p:cNvPr>
          <p:cNvSpPr>
            <a:spLocks noGrp="1"/>
          </p:cNvSpPr>
          <p:nvPr>
            <p:ph type="sldNum" sz="quarter" idx="12"/>
          </p:nvPr>
        </p:nvSpPr>
        <p:spPr/>
        <p:txBody>
          <a:bodyPr/>
          <a:lstStyle/>
          <a:p>
            <a:fld id="{D2667F4A-5A4D-4157-B55F-6F742255CC19}" type="slidenum">
              <a:rPr lang="nl-NL" smtClean="0"/>
              <a:t>‹nr.›</a:t>
            </a:fld>
            <a:endParaRPr lang="nl-NL"/>
          </a:p>
        </p:txBody>
      </p:sp>
    </p:spTree>
    <p:extLst>
      <p:ext uri="{BB962C8B-B14F-4D97-AF65-F5344CB8AC3E}">
        <p14:creationId xmlns:p14="http://schemas.microsoft.com/office/powerpoint/2010/main" val="356175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03A980-ADCE-4630-B690-A13A6CF1D3F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D8A735F2-571E-4A97-BC09-5AC5B68411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4C2650C1-E350-45AE-B4B4-3C2BC587FB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55F1D8EA-7935-45FE-B00B-83D1FE9878CD}"/>
              </a:ext>
            </a:extLst>
          </p:cNvPr>
          <p:cNvSpPr>
            <a:spLocks noGrp="1"/>
          </p:cNvSpPr>
          <p:nvPr>
            <p:ph type="dt" sz="half" idx="10"/>
          </p:nvPr>
        </p:nvSpPr>
        <p:spPr/>
        <p:txBody>
          <a:bodyPr/>
          <a:lstStyle/>
          <a:p>
            <a:fld id="{1BF649F7-90CA-4422-BFC9-FED601AFD94A}" type="datetimeFigureOut">
              <a:rPr lang="nl-NL" smtClean="0"/>
              <a:t>30-8-2022</a:t>
            </a:fld>
            <a:endParaRPr lang="nl-NL"/>
          </a:p>
        </p:txBody>
      </p:sp>
      <p:sp>
        <p:nvSpPr>
          <p:cNvPr id="6" name="Tijdelijke aanduiding voor voettekst 5">
            <a:extLst>
              <a:ext uri="{FF2B5EF4-FFF2-40B4-BE49-F238E27FC236}">
                <a16:creationId xmlns:a16="http://schemas.microsoft.com/office/drawing/2014/main" id="{38EDE6C9-85E1-4A21-AD9B-1A470F6D165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EEB6E85-CF82-48D2-B5E3-7E706B3ACEA1}"/>
              </a:ext>
            </a:extLst>
          </p:cNvPr>
          <p:cNvSpPr>
            <a:spLocks noGrp="1"/>
          </p:cNvSpPr>
          <p:nvPr>
            <p:ph type="sldNum" sz="quarter" idx="12"/>
          </p:nvPr>
        </p:nvSpPr>
        <p:spPr/>
        <p:txBody>
          <a:bodyPr/>
          <a:lstStyle/>
          <a:p>
            <a:fld id="{D2667F4A-5A4D-4157-B55F-6F742255CC19}" type="slidenum">
              <a:rPr lang="nl-NL" smtClean="0"/>
              <a:t>‹nr.›</a:t>
            </a:fld>
            <a:endParaRPr lang="nl-NL"/>
          </a:p>
        </p:txBody>
      </p:sp>
    </p:spTree>
    <p:extLst>
      <p:ext uri="{BB962C8B-B14F-4D97-AF65-F5344CB8AC3E}">
        <p14:creationId xmlns:p14="http://schemas.microsoft.com/office/powerpoint/2010/main" val="2736177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0326D2F-918D-4809-8E6D-FC7D7A2635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D66DC10D-0DFA-4E22-9285-9607738F91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B359061-EED7-4FFC-8728-26DB1A87A3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F649F7-90CA-4422-BFC9-FED601AFD94A}" type="datetimeFigureOut">
              <a:rPr lang="nl-NL" smtClean="0"/>
              <a:t>30-8-2022</a:t>
            </a:fld>
            <a:endParaRPr lang="nl-NL"/>
          </a:p>
        </p:txBody>
      </p:sp>
      <p:sp>
        <p:nvSpPr>
          <p:cNvPr id="5" name="Tijdelijke aanduiding voor voettekst 4">
            <a:extLst>
              <a:ext uri="{FF2B5EF4-FFF2-40B4-BE49-F238E27FC236}">
                <a16:creationId xmlns:a16="http://schemas.microsoft.com/office/drawing/2014/main" id="{A6D71F00-13EF-4D13-AEFF-C71259B090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A13F637E-A644-486E-8C5E-047C88B2C6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667F4A-5A4D-4157-B55F-6F742255CC19}" type="slidenum">
              <a:rPr lang="nl-NL" smtClean="0"/>
              <a:t>‹nr.›</a:t>
            </a:fld>
            <a:endParaRPr lang="nl-NL"/>
          </a:p>
        </p:txBody>
      </p:sp>
    </p:spTree>
    <p:extLst>
      <p:ext uri="{BB962C8B-B14F-4D97-AF65-F5344CB8AC3E}">
        <p14:creationId xmlns:p14="http://schemas.microsoft.com/office/powerpoint/2010/main" val="2822227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3.svg"/><Relationship Id="rId13" Type="http://schemas.openxmlformats.org/officeDocument/2006/relationships/image" Target="../media/image18.png"/><Relationship Id="rId18" Type="http://schemas.openxmlformats.org/officeDocument/2006/relationships/image" Target="../media/image23.svg"/><Relationship Id="rId3" Type="http://schemas.openxmlformats.org/officeDocument/2006/relationships/image" Target="../media/image8.png"/><Relationship Id="rId21" Type="http://schemas.openxmlformats.org/officeDocument/2006/relationships/image" Target="../media/image26.png"/><Relationship Id="rId7" Type="http://schemas.openxmlformats.org/officeDocument/2006/relationships/image" Target="../media/image12.png"/><Relationship Id="rId12" Type="http://schemas.openxmlformats.org/officeDocument/2006/relationships/image" Target="../media/image17.svg"/><Relationship Id="rId17" Type="http://schemas.openxmlformats.org/officeDocument/2006/relationships/image" Target="../media/image22.png"/><Relationship Id="rId25" Type="http://schemas.openxmlformats.org/officeDocument/2006/relationships/image" Target="../media/image1.png"/><Relationship Id="rId2" Type="http://schemas.openxmlformats.org/officeDocument/2006/relationships/notesSlide" Target="../notesSlides/notesSlide7.xml"/><Relationship Id="rId16" Type="http://schemas.openxmlformats.org/officeDocument/2006/relationships/image" Target="../media/image21.svg"/><Relationship Id="rId20" Type="http://schemas.openxmlformats.org/officeDocument/2006/relationships/image" Target="../media/image25.svg"/><Relationship Id="rId1" Type="http://schemas.openxmlformats.org/officeDocument/2006/relationships/slideLayout" Target="../slideLayouts/slideLayout1.xml"/><Relationship Id="rId6" Type="http://schemas.openxmlformats.org/officeDocument/2006/relationships/image" Target="../media/image11.svg"/><Relationship Id="rId11" Type="http://schemas.openxmlformats.org/officeDocument/2006/relationships/image" Target="../media/image16.png"/><Relationship Id="rId24" Type="http://schemas.openxmlformats.org/officeDocument/2006/relationships/image" Target="../media/image29.svg"/><Relationship Id="rId5" Type="http://schemas.openxmlformats.org/officeDocument/2006/relationships/image" Target="../media/image10.png"/><Relationship Id="rId15" Type="http://schemas.openxmlformats.org/officeDocument/2006/relationships/image" Target="../media/image20.png"/><Relationship Id="rId23" Type="http://schemas.openxmlformats.org/officeDocument/2006/relationships/image" Target="../media/image28.png"/><Relationship Id="rId10" Type="http://schemas.openxmlformats.org/officeDocument/2006/relationships/image" Target="../media/image15.svg"/><Relationship Id="rId19" Type="http://schemas.openxmlformats.org/officeDocument/2006/relationships/image" Target="../media/image24.png"/><Relationship Id="rId4" Type="http://schemas.openxmlformats.org/officeDocument/2006/relationships/image" Target="../media/image9.svg"/><Relationship Id="rId9" Type="http://schemas.openxmlformats.org/officeDocument/2006/relationships/image" Target="../media/image14.png"/><Relationship Id="rId14" Type="http://schemas.openxmlformats.org/officeDocument/2006/relationships/image" Target="../media/image19.svg"/><Relationship Id="rId22" Type="http://schemas.openxmlformats.org/officeDocument/2006/relationships/image" Target="../media/image27.svg"/></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1.svg"/><Relationship Id="rId7" Type="http://schemas.openxmlformats.org/officeDocument/2006/relationships/image" Target="../media/image35.svg"/><Relationship Id="rId2" Type="http://schemas.openxmlformats.org/officeDocument/2006/relationships/image" Target="../media/image30.png"/><Relationship Id="rId1" Type="http://schemas.openxmlformats.org/officeDocument/2006/relationships/slideLayout" Target="../slideLayouts/slideLayout1.xml"/><Relationship Id="rId6" Type="http://schemas.openxmlformats.org/officeDocument/2006/relationships/image" Target="../media/image34.png"/><Relationship Id="rId5" Type="http://schemas.openxmlformats.org/officeDocument/2006/relationships/image" Target="../media/image33.svg"/><Relationship Id="rId4" Type="http://schemas.openxmlformats.org/officeDocument/2006/relationships/image" Target="../media/image32.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 Id="rId9"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1D7FFED5-7D8B-4CBD-96E9-B08B6D32FEB1}"/>
              </a:ext>
            </a:extLst>
          </p:cNvPr>
          <p:cNvSpPr/>
          <p:nvPr/>
        </p:nvSpPr>
        <p:spPr>
          <a:xfrm>
            <a:off x="0" y="0"/>
            <a:ext cx="12192000" cy="6858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2A327EE8-A4AB-4330-8C9F-64BCEB2EEDF6}"/>
              </a:ext>
            </a:extLst>
          </p:cNvPr>
          <p:cNvSpPr/>
          <p:nvPr/>
        </p:nvSpPr>
        <p:spPr>
          <a:xfrm>
            <a:off x="0" y="5149516"/>
            <a:ext cx="12192000" cy="1155031"/>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ekstvak 3">
            <a:extLst>
              <a:ext uri="{FF2B5EF4-FFF2-40B4-BE49-F238E27FC236}">
                <a16:creationId xmlns:a16="http://schemas.microsoft.com/office/drawing/2014/main" id="{8712F246-0C20-4C81-BF35-53ADB94D60D0}"/>
              </a:ext>
            </a:extLst>
          </p:cNvPr>
          <p:cNvSpPr txBox="1"/>
          <p:nvPr/>
        </p:nvSpPr>
        <p:spPr>
          <a:xfrm>
            <a:off x="1" y="5234588"/>
            <a:ext cx="12192000" cy="707886"/>
          </a:xfrm>
          <a:prstGeom prst="rect">
            <a:avLst/>
          </a:prstGeom>
          <a:noFill/>
        </p:spPr>
        <p:txBody>
          <a:bodyPr wrap="square" rtlCol="0">
            <a:spAutoFit/>
          </a:bodyPr>
          <a:lstStyle/>
          <a:p>
            <a:pPr algn="ctr"/>
            <a:r>
              <a:rPr lang="nl-NL" sz="4000" dirty="0">
                <a:solidFill>
                  <a:schemeClr val="accent1"/>
                </a:solidFill>
                <a:latin typeface="+mj-lt"/>
              </a:rPr>
              <a:t>Gegevensstroomanalyse [naam verwerking]</a:t>
            </a:r>
          </a:p>
        </p:txBody>
      </p:sp>
      <p:pic>
        <p:nvPicPr>
          <p:cNvPr id="7" name="Afbeelding 6" descr="Afbeelding met tekening, teken, klok&#10;&#10;Automatisch gegenereerde beschrijving">
            <a:extLst>
              <a:ext uri="{FF2B5EF4-FFF2-40B4-BE49-F238E27FC236}">
                <a16:creationId xmlns:a16="http://schemas.microsoft.com/office/drawing/2014/main" id="{8C962CA3-7309-4F54-BC74-E3D4352821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942" y="509845"/>
            <a:ext cx="3502280" cy="811362"/>
          </a:xfrm>
          <a:prstGeom prst="rect">
            <a:avLst/>
          </a:prstGeom>
        </p:spPr>
      </p:pic>
    </p:spTree>
    <p:extLst>
      <p:ext uri="{BB962C8B-B14F-4D97-AF65-F5344CB8AC3E}">
        <p14:creationId xmlns:p14="http://schemas.microsoft.com/office/powerpoint/2010/main" val="1825575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2A327EE8-A4AB-4330-8C9F-64BCEB2EEDF6}"/>
              </a:ext>
            </a:extLst>
          </p:cNvPr>
          <p:cNvSpPr/>
          <p:nvPr/>
        </p:nvSpPr>
        <p:spPr>
          <a:xfrm>
            <a:off x="0" y="138331"/>
            <a:ext cx="12192000" cy="115503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ekstvak 3">
            <a:extLst>
              <a:ext uri="{FF2B5EF4-FFF2-40B4-BE49-F238E27FC236}">
                <a16:creationId xmlns:a16="http://schemas.microsoft.com/office/drawing/2014/main" id="{8712F246-0C20-4C81-BF35-53ADB94D60D0}"/>
              </a:ext>
            </a:extLst>
          </p:cNvPr>
          <p:cNvSpPr txBox="1"/>
          <p:nvPr/>
        </p:nvSpPr>
        <p:spPr>
          <a:xfrm>
            <a:off x="128726" y="173001"/>
            <a:ext cx="12192000" cy="707886"/>
          </a:xfrm>
          <a:prstGeom prst="rect">
            <a:avLst/>
          </a:prstGeom>
          <a:noFill/>
        </p:spPr>
        <p:txBody>
          <a:bodyPr wrap="square" rtlCol="0">
            <a:spAutoFit/>
          </a:bodyPr>
          <a:lstStyle/>
          <a:p>
            <a:pPr algn="ctr"/>
            <a:r>
              <a:rPr lang="nl-NL" sz="4000" dirty="0">
                <a:solidFill>
                  <a:schemeClr val="bg1"/>
                </a:solidFill>
              </a:rPr>
              <a:t>Gegevensstroom [deelproces]</a:t>
            </a:r>
          </a:p>
        </p:txBody>
      </p:sp>
      <p:graphicFrame>
        <p:nvGraphicFramePr>
          <p:cNvPr id="75" name="Tabel 74">
            <a:extLst>
              <a:ext uri="{FF2B5EF4-FFF2-40B4-BE49-F238E27FC236}">
                <a16:creationId xmlns:a16="http://schemas.microsoft.com/office/drawing/2014/main" id="{511EEDB8-BC09-4797-9A08-39B89E866840}"/>
              </a:ext>
            </a:extLst>
          </p:cNvPr>
          <p:cNvGraphicFramePr>
            <a:graphicFrameLocks noGrp="1"/>
          </p:cNvGraphicFramePr>
          <p:nvPr/>
        </p:nvGraphicFramePr>
        <p:xfrm>
          <a:off x="246699" y="1652801"/>
          <a:ext cx="11272474" cy="370840"/>
        </p:xfrm>
        <a:graphic>
          <a:graphicData uri="http://schemas.openxmlformats.org/drawingml/2006/table">
            <a:tbl>
              <a:tblPr firstRow="1" bandRow="1">
                <a:tableStyleId>{5C22544A-7EE6-4342-B048-85BDC9FD1C3A}</a:tableStyleId>
              </a:tblPr>
              <a:tblGrid>
                <a:gridCol w="2313917">
                  <a:extLst>
                    <a:ext uri="{9D8B030D-6E8A-4147-A177-3AD203B41FA5}">
                      <a16:colId xmlns:a16="http://schemas.microsoft.com/office/drawing/2014/main" val="1487860054"/>
                    </a:ext>
                  </a:extLst>
                </a:gridCol>
                <a:gridCol w="2164080">
                  <a:extLst>
                    <a:ext uri="{9D8B030D-6E8A-4147-A177-3AD203B41FA5}">
                      <a16:colId xmlns:a16="http://schemas.microsoft.com/office/drawing/2014/main" val="1315647907"/>
                    </a:ext>
                  </a:extLst>
                </a:gridCol>
                <a:gridCol w="2590800">
                  <a:extLst>
                    <a:ext uri="{9D8B030D-6E8A-4147-A177-3AD203B41FA5}">
                      <a16:colId xmlns:a16="http://schemas.microsoft.com/office/drawing/2014/main" val="620751738"/>
                    </a:ext>
                  </a:extLst>
                </a:gridCol>
                <a:gridCol w="2072640">
                  <a:extLst>
                    <a:ext uri="{9D8B030D-6E8A-4147-A177-3AD203B41FA5}">
                      <a16:colId xmlns:a16="http://schemas.microsoft.com/office/drawing/2014/main" val="1625799417"/>
                    </a:ext>
                  </a:extLst>
                </a:gridCol>
                <a:gridCol w="2131037">
                  <a:extLst>
                    <a:ext uri="{9D8B030D-6E8A-4147-A177-3AD203B41FA5}">
                      <a16:colId xmlns:a16="http://schemas.microsoft.com/office/drawing/2014/main" val="292088259"/>
                    </a:ext>
                  </a:extLst>
                </a:gridCol>
              </a:tblGrid>
              <a:tr h="370840">
                <a:tc>
                  <a:txBody>
                    <a:bodyPr/>
                    <a:lstStyle/>
                    <a:p>
                      <a:pPr algn="ctr"/>
                      <a:r>
                        <a:rPr lang="nl-NL"/>
                        <a:t>Bron</a:t>
                      </a:r>
                    </a:p>
                  </a:txBody>
                  <a:tcPr>
                    <a:solidFill>
                      <a:schemeClr val="accent1"/>
                    </a:solidFill>
                  </a:tcPr>
                </a:tc>
                <a:tc>
                  <a:txBody>
                    <a:bodyPr/>
                    <a:lstStyle/>
                    <a:p>
                      <a:pPr algn="ctr"/>
                      <a:r>
                        <a:rPr lang="nl-NL" dirty="0"/>
                        <a:t>Input</a:t>
                      </a:r>
                    </a:p>
                  </a:txBody>
                  <a:tcPr>
                    <a:solidFill>
                      <a:schemeClr val="accent1"/>
                    </a:solidFill>
                  </a:tcPr>
                </a:tc>
                <a:tc>
                  <a:txBody>
                    <a:bodyPr/>
                    <a:lstStyle/>
                    <a:p>
                      <a:pPr algn="ctr"/>
                      <a:r>
                        <a:rPr lang="nl-NL"/>
                        <a:t>Verwerkingsactiviteit</a:t>
                      </a:r>
                    </a:p>
                  </a:txBody>
                  <a:tcPr>
                    <a:solidFill>
                      <a:schemeClr val="accent1"/>
                    </a:solidFill>
                  </a:tcPr>
                </a:tc>
                <a:tc>
                  <a:txBody>
                    <a:bodyPr/>
                    <a:lstStyle/>
                    <a:p>
                      <a:pPr algn="ctr"/>
                      <a:r>
                        <a:rPr lang="nl-NL"/>
                        <a:t>Output</a:t>
                      </a:r>
                    </a:p>
                  </a:txBody>
                  <a:tcPr>
                    <a:solidFill>
                      <a:schemeClr val="accent1"/>
                    </a:solidFill>
                  </a:tcPr>
                </a:tc>
                <a:tc>
                  <a:txBody>
                    <a:bodyPr/>
                    <a:lstStyle/>
                    <a:p>
                      <a:pPr algn="ctr"/>
                      <a:r>
                        <a:rPr lang="nl-NL" dirty="0"/>
                        <a:t>Eindbestemming</a:t>
                      </a:r>
                    </a:p>
                  </a:txBody>
                  <a:tcPr>
                    <a:solidFill>
                      <a:schemeClr val="accent1"/>
                    </a:solidFill>
                  </a:tcPr>
                </a:tc>
                <a:extLst>
                  <a:ext uri="{0D108BD9-81ED-4DB2-BD59-A6C34878D82A}">
                    <a16:rowId xmlns:a16="http://schemas.microsoft.com/office/drawing/2014/main" val="684037124"/>
                  </a:ext>
                </a:extLst>
              </a:tr>
            </a:tbl>
          </a:graphicData>
        </a:graphic>
      </p:graphicFrame>
      <p:sp>
        <p:nvSpPr>
          <p:cNvPr id="81" name="Rechthoek 80">
            <a:extLst>
              <a:ext uri="{FF2B5EF4-FFF2-40B4-BE49-F238E27FC236}">
                <a16:creationId xmlns:a16="http://schemas.microsoft.com/office/drawing/2014/main" id="{88194F79-7DCA-4938-86CD-8D7EC1E5AE4B}"/>
              </a:ext>
            </a:extLst>
          </p:cNvPr>
          <p:cNvSpPr/>
          <p:nvPr/>
        </p:nvSpPr>
        <p:spPr>
          <a:xfrm>
            <a:off x="5178912" y="2755913"/>
            <a:ext cx="1408047" cy="18131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399" dirty="0"/>
              <a:t>Verwerkings-activiteit</a:t>
            </a:r>
          </a:p>
        </p:txBody>
      </p:sp>
      <p:sp>
        <p:nvSpPr>
          <p:cNvPr id="82" name="Rechthoek 81">
            <a:extLst>
              <a:ext uri="{FF2B5EF4-FFF2-40B4-BE49-F238E27FC236}">
                <a16:creationId xmlns:a16="http://schemas.microsoft.com/office/drawing/2014/main" id="{491CCDF4-1634-48A6-8027-B1496FC5A734}"/>
              </a:ext>
            </a:extLst>
          </p:cNvPr>
          <p:cNvSpPr/>
          <p:nvPr/>
        </p:nvSpPr>
        <p:spPr>
          <a:xfrm>
            <a:off x="7521933" y="2755912"/>
            <a:ext cx="1408047" cy="1813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399" dirty="0"/>
              <a:t>Output</a:t>
            </a:r>
          </a:p>
        </p:txBody>
      </p:sp>
      <p:cxnSp>
        <p:nvCxnSpPr>
          <p:cNvPr id="83" name="Verbindingslijn: gebogen 82">
            <a:extLst>
              <a:ext uri="{FF2B5EF4-FFF2-40B4-BE49-F238E27FC236}">
                <a16:creationId xmlns:a16="http://schemas.microsoft.com/office/drawing/2014/main" id="{6E36A2DB-878F-4E36-BD87-89552B9EDA0C}"/>
              </a:ext>
            </a:extLst>
          </p:cNvPr>
          <p:cNvCxnSpPr>
            <a:cxnSpLocks/>
            <a:stCxn id="81" idx="3"/>
            <a:endCxn id="82" idx="1"/>
          </p:cNvCxnSpPr>
          <p:nvPr/>
        </p:nvCxnSpPr>
        <p:spPr>
          <a:xfrm flipV="1">
            <a:off x="6586959" y="3662475"/>
            <a:ext cx="934974" cy="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84" name="Rechthoek 83">
            <a:extLst>
              <a:ext uri="{FF2B5EF4-FFF2-40B4-BE49-F238E27FC236}">
                <a16:creationId xmlns:a16="http://schemas.microsoft.com/office/drawing/2014/main" id="{53F4DB1F-EF0A-4FA4-B711-A62A5070DD56}"/>
              </a:ext>
            </a:extLst>
          </p:cNvPr>
          <p:cNvSpPr/>
          <p:nvPr/>
        </p:nvSpPr>
        <p:spPr>
          <a:xfrm>
            <a:off x="2848952" y="2755913"/>
            <a:ext cx="1408047" cy="1813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399" dirty="0"/>
              <a:t>Input</a:t>
            </a:r>
          </a:p>
        </p:txBody>
      </p:sp>
      <p:cxnSp>
        <p:nvCxnSpPr>
          <p:cNvPr id="85" name="Verbindingslijn: gebogen 84">
            <a:extLst>
              <a:ext uri="{FF2B5EF4-FFF2-40B4-BE49-F238E27FC236}">
                <a16:creationId xmlns:a16="http://schemas.microsoft.com/office/drawing/2014/main" id="{6DF321CD-E0AC-4FBC-8B15-3E0BCDF55364}"/>
              </a:ext>
            </a:extLst>
          </p:cNvPr>
          <p:cNvCxnSpPr>
            <a:cxnSpLocks/>
            <a:stCxn id="84" idx="3"/>
            <a:endCxn id="81" idx="1"/>
          </p:cNvCxnSpPr>
          <p:nvPr/>
        </p:nvCxnSpPr>
        <p:spPr>
          <a:xfrm flipV="1">
            <a:off x="4256999" y="3662476"/>
            <a:ext cx="921913" cy="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pic>
        <p:nvPicPr>
          <p:cNvPr id="114" name="Graphic 113" descr="Open enveloppe">
            <a:extLst>
              <a:ext uri="{FF2B5EF4-FFF2-40B4-BE49-F238E27FC236}">
                <a16:creationId xmlns:a16="http://schemas.microsoft.com/office/drawing/2014/main" id="{D5977956-1482-490A-A513-69B1FB88784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94999" y="5775562"/>
            <a:ext cx="619127" cy="619127"/>
          </a:xfrm>
          <a:prstGeom prst="rect">
            <a:avLst/>
          </a:prstGeom>
        </p:spPr>
      </p:pic>
      <p:pic>
        <p:nvPicPr>
          <p:cNvPr id="116" name="Graphic 115" descr="E-mail">
            <a:extLst>
              <a:ext uri="{FF2B5EF4-FFF2-40B4-BE49-F238E27FC236}">
                <a16:creationId xmlns:a16="http://schemas.microsoft.com/office/drawing/2014/main" id="{814EA5A5-C953-493F-8C67-FC9A565AC26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20761" y="5748972"/>
            <a:ext cx="629823" cy="629823"/>
          </a:xfrm>
          <a:prstGeom prst="rect">
            <a:avLst/>
          </a:prstGeom>
        </p:spPr>
      </p:pic>
      <p:pic>
        <p:nvPicPr>
          <p:cNvPr id="118" name="Graphic 117" descr="Hoorn">
            <a:extLst>
              <a:ext uri="{FF2B5EF4-FFF2-40B4-BE49-F238E27FC236}">
                <a16:creationId xmlns:a16="http://schemas.microsoft.com/office/drawing/2014/main" id="{C1C9AEA4-692B-4B81-B258-09BF3E1A15F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952933" y="5878286"/>
            <a:ext cx="479861" cy="479861"/>
          </a:xfrm>
          <a:prstGeom prst="rect">
            <a:avLst/>
          </a:prstGeom>
        </p:spPr>
      </p:pic>
      <p:cxnSp>
        <p:nvCxnSpPr>
          <p:cNvPr id="124" name="Verbindingslijn: gebogen 123">
            <a:extLst>
              <a:ext uri="{FF2B5EF4-FFF2-40B4-BE49-F238E27FC236}">
                <a16:creationId xmlns:a16="http://schemas.microsoft.com/office/drawing/2014/main" id="{9FD37DC7-B69F-47E2-8D1E-36E1EEC1D5A5}"/>
              </a:ext>
            </a:extLst>
          </p:cNvPr>
          <p:cNvCxnSpPr>
            <a:cxnSpLocks/>
            <a:endCxn id="84" idx="1"/>
          </p:cNvCxnSpPr>
          <p:nvPr/>
        </p:nvCxnSpPr>
        <p:spPr>
          <a:xfrm>
            <a:off x="1685021" y="2585947"/>
            <a:ext cx="1163931" cy="10765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8" name="Verbindingslijn: gebogen 127">
            <a:extLst>
              <a:ext uri="{FF2B5EF4-FFF2-40B4-BE49-F238E27FC236}">
                <a16:creationId xmlns:a16="http://schemas.microsoft.com/office/drawing/2014/main" id="{B92E091B-F0FE-4C7D-8290-7BACB67F43B0}"/>
              </a:ext>
            </a:extLst>
          </p:cNvPr>
          <p:cNvCxnSpPr>
            <a:cxnSpLocks/>
            <a:endCxn id="84" idx="1"/>
          </p:cNvCxnSpPr>
          <p:nvPr/>
        </p:nvCxnSpPr>
        <p:spPr>
          <a:xfrm flipV="1">
            <a:off x="1685021" y="3662477"/>
            <a:ext cx="1163931" cy="118429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37" name="Groep 136">
            <a:extLst>
              <a:ext uri="{FF2B5EF4-FFF2-40B4-BE49-F238E27FC236}">
                <a16:creationId xmlns:a16="http://schemas.microsoft.com/office/drawing/2014/main" id="{EE59919A-BA6B-4175-9C61-461317022100}"/>
              </a:ext>
            </a:extLst>
          </p:cNvPr>
          <p:cNvGrpSpPr/>
          <p:nvPr/>
        </p:nvGrpSpPr>
        <p:grpSpPr>
          <a:xfrm>
            <a:off x="128726" y="5507686"/>
            <a:ext cx="914400" cy="1191399"/>
            <a:chOff x="128726" y="5507686"/>
            <a:chExt cx="914400" cy="1191399"/>
          </a:xfrm>
        </p:grpSpPr>
        <p:pic>
          <p:nvPicPr>
            <p:cNvPr id="104" name="Graphic 103" descr="Glimlachend gezicht zonder opvulling">
              <a:extLst>
                <a:ext uri="{FF2B5EF4-FFF2-40B4-BE49-F238E27FC236}">
                  <a16:creationId xmlns:a16="http://schemas.microsoft.com/office/drawing/2014/main" id="{DB6AE30F-33C7-4BCC-8EA0-AD650E1393F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28726" y="5507686"/>
              <a:ext cx="914400" cy="914400"/>
            </a:xfrm>
            <a:prstGeom prst="rect">
              <a:avLst/>
            </a:prstGeom>
          </p:spPr>
        </p:pic>
        <p:sp>
          <p:nvSpPr>
            <p:cNvPr id="131" name="Tekstvak 130">
              <a:extLst>
                <a:ext uri="{FF2B5EF4-FFF2-40B4-BE49-F238E27FC236}">
                  <a16:creationId xmlns:a16="http://schemas.microsoft.com/office/drawing/2014/main" id="{1A09BCB9-A500-41A0-9B2D-EB035F016C3D}"/>
                </a:ext>
              </a:extLst>
            </p:cNvPr>
            <p:cNvSpPr txBox="1"/>
            <p:nvPr/>
          </p:nvSpPr>
          <p:spPr>
            <a:xfrm>
              <a:off x="211334" y="6422086"/>
              <a:ext cx="744212" cy="276999"/>
            </a:xfrm>
            <a:prstGeom prst="rect">
              <a:avLst/>
            </a:prstGeom>
            <a:noFill/>
          </p:spPr>
          <p:txBody>
            <a:bodyPr wrap="square" rtlCol="0">
              <a:spAutoFit/>
            </a:bodyPr>
            <a:lstStyle/>
            <a:p>
              <a:pPr algn="ctr"/>
              <a:r>
                <a:rPr lang="nl-NL" sz="1200" dirty="0"/>
                <a:t>Persoon</a:t>
              </a:r>
            </a:p>
          </p:txBody>
        </p:sp>
      </p:grpSp>
      <p:grpSp>
        <p:nvGrpSpPr>
          <p:cNvPr id="138" name="Groep 137">
            <a:extLst>
              <a:ext uri="{FF2B5EF4-FFF2-40B4-BE49-F238E27FC236}">
                <a16:creationId xmlns:a16="http://schemas.microsoft.com/office/drawing/2014/main" id="{CA83977B-0F9E-4DC3-AE39-1B6132E91433}"/>
              </a:ext>
            </a:extLst>
          </p:cNvPr>
          <p:cNvGrpSpPr/>
          <p:nvPr/>
        </p:nvGrpSpPr>
        <p:grpSpPr>
          <a:xfrm>
            <a:off x="1188603" y="5563840"/>
            <a:ext cx="932641" cy="1155829"/>
            <a:chOff x="1188603" y="5563840"/>
            <a:chExt cx="932641" cy="1155829"/>
          </a:xfrm>
        </p:grpSpPr>
        <p:pic>
          <p:nvPicPr>
            <p:cNvPr id="130" name="Graphic 129" descr="Gebouw">
              <a:extLst>
                <a:ext uri="{FF2B5EF4-FFF2-40B4-BE49-F238E27FC236}">
                  <a16:creationId xmlns:a16="http://schemas.microsoft.com/office/drawing/2014/main" id="{F1980B41-908E-4572-BA4F-13E3E844F1C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201165" y="5563840"/>
              <a:ext cx="914400" cy="914400"/>
            </a:xfrm>
            <a:prstGeom prst="rect">
              <a:avLst/>
            </a:prstGeom>
          </p:spPr>
        </p:pic>
        <p:sp>
          <p:nvSpPr>
            <p:cNvPr id="132" name="Tekstvak 131">
              <a:extLst>
                <a:ext uri="{FF2B5EF4-FFF2-40B4-BE49-F238E27FC236}">
                  <a16:creationId xmlns:a16="http://schemas.microsoft.com/office/drawing/2014/main" id="{F875213F-6089-44DA-81EA-A7E1297523FF}"/>
                </a:ext>
              </a:extLst>
            </p:cNvPr>
            <p:cNvSpPr txBox="1"/>
            <p:nvPr/>
          </p:nvSpPr>
          <p:spPr>
            <a:xfrm>
              <a:off x="1188603" y="6442670"/>
              <a:ext cx="932641" cy="276999"/>
            </a:xfrm>
            <a:prstGeom prst="rect">
              <a:avLst/>
            </a:prstGeom>
            <a:noFill/>
          </p:spPr>
          <p:txBody>
            <a:bodyPr wrap="square" rtlCol="0">
              <a:spAutoFit/>
            </a:bodyPr>
            <a:lstStyle/>
            <a:p>
              <a:pPr algn="ctr"/>
              <a:r>
                <a:rPr lang="nl-NL" sz="1200" dirty="0"/>
                <a:t>Organisatie</a:t>
              </a:r>
            </a:p>
          </p:txBody>
        </p:sp>
      </p:grpSp>
      <p:grpSp>
        <p:nvGrpSpPr>
          <p:cNvPr id="139" name="Groep 138">
            <a:extLst>
              <a:ext uri="{FF2B5EF4-FFF2-40B4-BE49-F238E27FC236}">
                <a16:creationId xmlns:a16="http://schemas.microsoft.com/office/drawing/2014/main" id="{00B0B5BF-4A5C-40DC-8311-45DF9005315F}"/>
              </a:ext>
            </a:extLst>
          </p:cNvPr>
          <p:cNvGrpSpPr/>
          <p:nvPr/>
        </p:nvGrpSpPr>
        <p:grpSpPr>
          <a:xfrm>
            <a:off x="2071231" y="5612032"/>
            <a:ext cx="1156596" cy="1079081"/>
            <a:chOff x="3118796" y="5612032"/>
            <a:chExt cx="1156596" cy="1079081"/>
          </a:xfrm>
        </p:grpSpPr>
        <p:pic>
          <p:nvPicPr>
            <p:cNvPr id="108" name="Graphic 107" descr="Geopende map">
              <a:extLst>
                <a:ext uri="{FF2B5EF4-FFF2-40B4-BE49-F238E27FC236}">
                  <a16:creationId xmlns:a16="http://schemas.microsoft.com/office/drawing/2014/main" id="{024F9921-CD34-476A-989B-09FFED98A4D9}"/>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240406" y="5612032"/>
              <a:ext cx="914400" cy="914400"/>
            </a:xfrm>
            <a:prstGeom prst="rect">
              <a:avLst/>
            </a:prstGeom>
          </p:spPr>
        </p:pic>
        <p:sp>
          <p:nvSpPr>
            <p:cNvPr id="134" name="Tekstvak 133">
              <a:extLst>
                <a:ext uri="{FF2B5EF4-FFF2-40B4-BE49-F238E27FC236}">
                  <a16:creationId xmlns:a16="http://schemas.microsoft.com/office/drawing/2014/main" id="{0EC42DE6-D202-41BD-8D2C-5971B0734910}"/>
                </a:ext>
              </a:extLst>
            </p:cNvPr>
            <p:cNvSpPr txBox="1"/>
            <p:nvPr/>
          </p:nvSpPr>
          <p:spPr>
            <a:xfrm>
              <a:off x="3118796" y="6414114"/>
              <a:ext cx="1156596" cy="276999"/>
            </a:xfrm>
            <a:prstGeom prst="rect">
              <a:avLst/>
            </a:prstGeom>
            <a:noFill/>
          </p:spPr>
          <p:txBody>
            <a:bodyPr wrap="square" rtlCol="0">
              <a:spAutoFit/>
            </a:bodyPr>
            <a:lstStyle/>
            <a:p>
              <a:pPr algn="ctr"/>
              <a:r>
                <a:rPr lang="nl-NL" sz="1200" dirty="0"/>
                <a:t>Netwerkschijf</a:t>
              </a:r>
            </a:p>
          </p:txBody>
        </p:sp>
      </p:grpSp>
      <p:grpSp>
        <p:nvGrpSpPr>
          <p:cNvPr id="140" name="Groep 139">
            <a:extLst>
              <a:ext uri="{FF2B5EF4-FFF2-40B4-BE49-F238E27FC236}">
                <a16:creationId xmlns:a16="http://schemas.microsoft.com/office/drawing/2014/main" id="{7521475D-FA8B-40EE-8710-7465EA9B9A43}"/>
              </a:ext>
            </a:extLst>
          </p:cNvPr>
          <p:cNvGrpSpPr/>
          <p:nvPr/>
        </p:nvGrpSpPr>
        <p:grpSpPr>
          <a:xfrm>
            <a:off x="3163042" y="5576698"/>
            <a:ext cx="932641" cy="1122387"/>
            <a:chOff x="4210607" y="5576698"/>
            <a:chExt cx="932641" cy="1122387"/>
          </a:xfrm>
        </p:grpSpPr>
        <p:pic>
          <p:nvPicPr>
            <p:cNvPr id="106" name="Graphic 105" descr="Database">
              <a:extLst>
                <a:ext uri="{FF2B5EF4-FFF2-40B4-BE49-F238E27FC236}">
                  <a16:creationId xmlns:a16="http://schemas.microsoft.com/office/drawing/2014/main" id="{10FD8867-8092-4613-806B-4E1A8E114FF1}"/>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4222683" y="5576698"/>
              <a:ext cx="914400" cy="914400"/>
            </a:xfrm>
            <a:prstGeom prst="rect">
              <a:avLst/>
            </a:prstGeom>
          </p:spPr>
        </p:pic>
        <p:sp>
          <p:nvSpPr>
            <p:cNvPr id="135" name="Tekstvak 134">
              <a:extLst>
                <a:ext uri="{FF2B5EF4-FFF2-40B4-BE49-F238E27FC236}">
                  <a16:creationId xmlns:a16="http://schemas.microsoft.com/office/drawing/2014/main" id="{01914C35-2199-4402-82EE-EC75B883F4A1}"/>
                </a:ext>
              </a:extLst>
            </p:cNvPr>
            <p:cNvSpPr txBox="1"/>
            <p:nvPr/>
          </p:nvSpPr>
          <p:spPr>
            <a:xfrm>
              <a:off x="4210607" y="6422086"/>
              <a:ext cx="932641" cy="276999"/>
            </a:xfrm>
            <a:prstGeom prst="rect">
              <a:avLst/>
            </a:prstGeom>
            <a:noFill/>
          </p:spPr>
          <p:txBody>
            <a:bodyPr wrap="square" rtlCol="0">
              <a:spAutoFit/>
            </a:bodyPr>
            <a:lstStyle/>
            <a:p>
              <a:pPr algn="ctr"/>
              <a:r>
                <a:rPr lang="nl-NL" sz="1200" dirty="0"/>
                <a:t>Applicatie</a:t>
              </a:r>
            </a:p>
          </p:txBody>
        </p:sp>
      </p:grpSp>
      <p:grpSp>
        <p:nvGrpSpPr>
          <p:cNvPr id="141" name="Groep 140">
            <a:extLst>
              <a:ext uri="{FF2B5EF4-FFF2-40B4-BE49-F238E27FC236}">
                <a16:creationId xmlns:a16="http://schemas.microsoft.com/office/drawing/2014/main" id="{2166576B-BA8D-4F2C-8053-2A389FCE9E18}"/>
              </a:ext>
            </a:extLst>
          </p:cNvPr>
          <p:cNvGrpSpPr/>
          <p:nvPr/>
        </p:nvGrpSpPr>
        <p:grpSpPr>
          <a:xfrm>
            <a:off x="4320508" y="5578272"/>
            <a:ext cx="1015307" cy="1115335"/>
            <a:chOff x="5368073" y="5578272"/>
            <a:chExt cx="1015307" cy="1115335"/>
          </a:xfrm>
        </p:grpSpPr>
        <p:pic>
          <p:nvPicPr>
            <p:cNvPr id="112" name="Graphic 111" descr="Cloud voor synchronisatie">
              <a:extLst>
                <a:ext uri="{FF2B5EF4-FFF2-40B4-BE49-F238E27FC236}">
                  <a16:creationId xmlns:a16="http://schemas.microsoft.com/office/drawing/2014/main" id="{721BFCB4-B4FB-4ED7-B081-094429524991}"/>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5391706" y="5578272"/>
              <a:ext cx="914400" cy="914400"/>
            </a:xfrm>
            <a:prstGeom prst="rect">
              <a:avLst/>
            </a:prstGeom>
          </p:spPr>
        </p:pic>
        <p:sp>
          <p:nvSpPr>
            <p:cNvPr id="136" name="Tekstvak 135">
              <a:extLst>
                <a:ext uri="{FF2B5EF4-FFF2-40B4-BE49-F238E27FC236}">
                  <a16:creationId xmlns:a16="http://schemas.microsoft.com/office/drawing/2014/main" id="{12744FEE-CE02-44BD-8291-1B1170E53BF5}"/>
                </a:ext>
              </a:extLst>
            </p:cNvPr>
            <p:cNvSpPr txBox="1"/>
            <p:nvPr/>
          </p:nvSpPr>
          <p:spPr>
            <a:xfrm>
              <a:off x="5368073" y="6416608"/>
              <a:ext cx="1015307" cy="276999"/>
            </a:xfrm>
            <a:prstGeom prst="rect">
              <a:avLst/>
            </a:prstGeom>
            <a:noFill/>
          </p:spPr>
          <p:txBody>
            <a:bodyPr wrap="square" rtlCol="0">
              <a:spAutoFit/>
            </a:bodyPr>
            <a:lstStyle/>
            <a:p>
              <a:pPr algn="ctr"/>
              <a:r>
                <a:rPr lang="nl-NL" sz="1200" dirty="0" err="1"/>
                <a:t>Sharepoint</a:t>
              </a:r>
              <a:endParaRPr lang="nl-NL" sz="1200" dirty="0"/>
            </a:p>
          </p:txBody>
        </p:sp>
      </p:grpSp>
      <p:cxnSp>
        <p:nvCxnSpPr>
          <p:cNvPr id="150" name="Rechte verbindingslijn met pijl 149">
            <a:extLst>
              <a:ext uri="{FF2B5EF4-FFF2-40B4-BE49-F238E27FC236}">
                <a16:creationId xmlns:a16="http://schemas.microsoft.com/office/drawing/2014/main" id="{5C5F9C35-4113-42BF-9AEF-D58E96791123}"/>
              </a:ext>
            </a:extLst>
          </p:cNvPr>
          <p:cNvCxnSpPr>
            <a:cxnSpLocks/>
            <a:endCxn id="84" idx="1"/>
          </p:cNvCxnSpPr>
          <p:nvPr/>
        </p:nvCxnSpPr>
        <p:spPr>
          <a:xfrm>
            <a:off x="1700874" y="3656060"/>
            <a:ext cx="1148078" cy="64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2" name="Rechte verbindingslijn met pijl 151">
            <a:extLst>
              <a:ext uri="{FF2B5EF4-FFF2-40B4-BE49-F238E27FC236}">
                <a16:creationId xmlns:a16="http://schemas.microsoft.com/office/drawing/2014/main" id="{CC6CA44D-CFB7-44A7-9527-976BDEE51539}"/>
              </a:ext>
            </a:extLst>
          </p:cNvPr>
          <p:cNvCxnSpPr>
            <a:cxnSpLocks/>
            <a:stCxn id="82" idx="3"/>
          </p:cNvCxnSpPr>
          <p:nvPr/>
        </p:nvCxnSpPr>
        <p:spPr>
          <a:xfrm flipV="1">
            <a:off x="8929980" y="3660380"/>
            <a:ext cx="1163930" cy="20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4" name="Verbindingslijn: gebogen 153">
            <a:extLst>
              <a:ext uri="{FF2B5EF4-FFF2-40B4-BE49-F238E27FC236}">
                <a16:creationId xmlns:a16="http://schemas.microsoft.com/office/drawing/2014/main" id="{213973EE-E71D-4AE2-A652-FAA234A423FE}"/>
              </a:ext>
            </a:extLst>
          </p:cNvPr>
          <p:cNvCxnSpPr>
            <a:cxnSpLocks/>
            <a:stCxn id="82" idx="3"/>
          </p:cNvCxnSpPr>
          <p:nvPr/>
        </p:nvCxnSpPr>
        <p:spPr>
          <a:xfrm flipV="1">
            <a:off x="8929980" y="2585947"/>
            <a:ext cx="1115290" cy="1076528"/>
          </a:xfrm>
          <a:prstGeom prst="bentConnector3">
            <a:avLst>
              <a:gd name="adj1" fmla="val 5205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6" name="Verbindingslijn: gebogen 155">
            <a:extLst>
              <a:ext uri="{FF2B5EF4-FFF2-40B4-BE49-F238E27FC236}">
                <a16:creationId xmlns:a16="http://schemas.microsoft.com/office/drawing/2014/main" id="{75F75000-7A39-4D87-94F2-0FFD9ABD3722}"/>
              </a:ext>
            </a:extLst>
          </p:cNvPr>
          <p:cNvCxnSpPr>
            <a:cxnSpLocks/>
            <a:stCxn id="82" idx="3"/>
          </p:cNvCxnSpPr>
          <p:nvPr/>
        </p:nvCxnSpPr>
        <p:spPr>
          <a:xfrm>
            <a:off x="8929980" y="3662475"/>
            <a:ext cx="1163931" cy="118813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pic>
        <p:nvPicPr>
          <p:cNvPr id="161" name="Graphic 160" descr="Vragen">
            <a:extLst>
              <a:ext uri="{FF2B5EF4-FFF2-40B4-BE49-F238E27FC236}">
                <a16:creationId xmlns:a16="http://schemas.microsoft.com/office/drawing/2014/main" id="{E41A2556-5511-4EDB-A30B-47659C26BE76}"/>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573225" y="5727156"/>
            <a:ext cx="715513" cy="715513"/>
          </a:xfrm>
          <a:prstGeom prst="rect">
            <a:avLst/>
          </a:prstGeom>
        </p:spPr>
      </p:pic>
      <p:pic>
        <p:nvPicPr>
          <p:cNvPr id="165" name="Graphic 164" descr="Cirkel met pijl">
            <a:extLst>
              <a:ext uri="{FF2B5EF4-FFF2-40B4-BE49-F238E27FC236}">
                <a16:creationId xmlns:a16="http://schemas.microsoft.com/office/drawing/2014/main" id="{6B28337D-3B65-4590-B829-BBC33C2D3B09}"/>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9345039" y="5776812"/>
            <a:ext cx="783772" cy="783772"/>
          </a:xfrm>
          <a:prstGeom prst="rect">
            <a:avLst/>
          </a:prstGeom>
        </p:spPr>
      </p:pic>
      <p:pic>
        <p:nvPicPr>
          <p:cNvPr id="168" name="Graphic 167" descr="Programmeur">
            <a:extLst>
              <a:ext uri="{FF2B5EF4-FFF2-40B4-BE49-F238E27FC236}">
                <a16:creationId xmlns:a16="http://schemas.microsoft.com/office/drawing/2014/main" id="{FD533245-312D-4366-8DC1-1FF738C739CC}"/>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10418392" y="5678888"/>
            <a:ext cx="759461" cy="759461"/>
          </a:xfrm>
          <a:prstGeom prst="rect">
            <a:avLst/>
          </a:prstGeom>
        </p:spPr>
      </p:pic>
      <p:sp>
        <p:nvSpPr>
          <p:cNvPr id="169" name="Tekstvak 168">
            <a:extLst>
              <a:ext uri="{FF2B5EF4-FFF2-40B4-BE49-F238E27FC236}">
                <a16:creationId xmlns:a16="http://schemas.microsoft.com/office/drawing/2014/main" id="{33B63A05-0F67-4122-B5AA-12BD87AB11C0}"/>
              </a:ext>
            </a:extLst>
          </p:cNvPr>
          <p:cNvSpPr txBox="1"/>
          <p:nvPr/>
        </p:nvSpPr>
        <p:spPr>
          <a:xfrm>
            <a:off x="6224726" y="6446844"/>
            <a:ext cx="550022" cy="276999"/>
          </a:xfrm>
          <a:prstGeom prst="rect">
            <a:avLst/>
          </a:prstGeom>
          <a:noFill/>
        </p:spPr>
        <p:txBody>
          <a:bodyPr wrap="none" rtlCol="0">
            <a:spAutoFit/>
          </a:bodyPr>
          <a:lstStyle/>
          <a:p>
            <a:r>
              <a:rPr lang="nl-NL" sz="1200" dirty="0"/>
              <a:t>(post)</a:t>
            </a:r>
          </a:p>
        </p:txBody>
      </p:sp>
      <p:sp>
        <p:nvSpPr>
          <p:cNvPr id="170" name="Tekstvak 169">
            <a:extLst>
              <a:ext uri="{FF2B5EF4-FFF2-40B4-BE49-F238E27FC236}">
                <a16:creationId xmlns:a16="http://schemas.microsoft.com/office/drawing/2014/main" id="{FFF341F4-7844-4BC8-9A47-B1713A44C367}"/>
              </a:ext>
            </a:extLst>
          </p:cNvPr>
          <p:cNvSpPr txBox="1"/>
          <p:nvPr/>
        </p:nvSpPr>
        <p:spPr>
          <a:xfrm>
            <a:off x="7097633" y="6469923"/>
            <a:ext cx="668773" cy="276999"/>
          </a:xfrm>
          <a:prstGeom prst="rect">
            <a:avLst/>
          </a:prstGeom>
          <a:noFill/>
        </p:spPr>
        <p:txBody>
          <a:bodyPr wrap="none" rtlCol="0">
            <a:spAutoFit/>
          </a:bodyPr>
          <a:lstStyle/>
          <a:p>
            <a:r>
              <a:rPr lang="nl-NL" sz="1200" dirty="0"/>
              <a:t>(e-mail)</a:t>
            </a:r>
          </a:p>
        </p:txBody>
      </p:sp>
      <p:sp>
        <p:nvSpPr>
          <p:cNvPr id="171" name="Tekstvak 170">
            <a:extLst>
              <a:ext uri="{FF2B5EF4-FFF2-40B4-BE49-F238E27FC236}">
                <a16:creationId xmlns:a16="http://schemas.microsoft.com/office/drawing/2014/main" id="{A7A0D6CB-1BDF-4D63-8F87-5CBCA0B85099}"/>
              </a:ext>
            </a:extLst>
          </p:cNvPr>
          <p:cNvSpPr txBox="1"/>
          <p:nvPr/>
        </p:nvSpPr>
        <p:spPr>
          <a:xfrm>
            <a:off x="7683673" y="6476946"/>
            <a:ext cx="962315" cy="276999"/>
          </a:xfrm>
          <a:prstGeom prst="rect">
            <a:avLst/>
          </a:prstGeom>
          <a:noFill/>
        </p:spPr>
        <p:txBody>
          <a:bodyPr wrap="none" rtlCol="0">
            <a:spAutoFit/>
          </a:bodyPr>
          <a:lstStyle/>
          <a:p>
            <a:r>
              <a:rPr lang="nl-NL" sz="1200" dirty="0"/>
              <a:t>(telefonisch)</a:t>
            </a:r>
          </a:p>
        </p:txBody>
      </p:sp>
      <p:sp>
        <p:nvSpPr>
          <p:cNvPr id="172" name="Tekstvak 171">
            <a:extLst>
              <a:ext uri="{FF2B5EF4-FFF2-40B4-BE49-F238E27FC236}">
                <a16:creationId xmlns:a16="http://schemas.microsoft.com/office/drawing/2014/main" id="{22D2DE2D-873E-4013-84BE-A5D97668BCC6}"/>
              </a:ext>
            </a:extLst>
          </p:cNvPr>
          <p:cNvSpPr txBox="1"/>
          <p:nvPr/>
        </p:nvSpPr>
        <p:spPr>
          <a:xfrm>
            <a:off x="8593172" y="6489447"/>
            <a:ext cx="765594" cy="276999"/>
          </a:xfrm>
          <a:prstGeom prst="rect">
            <a:avLst/>
          </a:prstGeom>
          <a:noFill/>
        </p:spPr>
        <p:txBody>
          <a:bodyPr wrap="none" rtlCol="0">
            <a:spAutoFit/>
          </a:bodyPr>
          <a:lstStyle/>
          <a:p>
            <a:r>
              <a:rPr lang="nl-NL" sz="1200" dirty="0"/>
              <a:t>(gesprek)</a:t>
            </a:r>
          </a:p>
        </p:txBody>
      </p:sp>
      <p:sp>
        <p:nvSpPr>
          <p:cNvPr id="173" name="Tekstvak 172">
            <a:extLst>
              <a:ext uri="{FF2B5EF4-FFF2-40B4-BE49-F238E27FC236}">
                <a16:creationId xmlns:a16="http://schemas.microsoft.com/office/drawing/2014/main" id="{30FD39B7-02FB-4C39-834F-D3D1D8164B0E}"/>
              </a:ext>
            </a:extLst>
          </p:cNvPr>
          <p:cNvSpPr txBox="1"/>
          <p:nvPr/>
        </p:nvSpPr>
        <p:spPr>
          <a:xfrm>
            <a:off x="9288738" y="6450206"/>
            <a:ext cx="1117935" cy="461665"/>
          </a:xfrm>
          <a:prstGeom prst="rect">
            <a:avLst/>
          </a:prstGeom>
          <a:noFill/>
        </p:spPr>
        <p:txBody>
          <a:bodyPr wrap="none" rtlCol="0">
            <a:spAutoFit/>
          </a:bodyPr>
          <a:lstStyle/>
          <a:p>
            <a:pPr algn="ctr"/>
            <a:r>
              <a:rPr lang="nl-NL" sz="1200" dirty="0"/>
              <a:t>(automatische </a:t>
            </a:r>
          </a:p>
          <a:p>
            <a:pPr algn="ctr"/>
            <a:r>
              <a:rPr lang="nl-NL" sz="1200" dirty="0"/>
              <a:t>koppeling)</a:t>
            </a:r>
          </a:p>
        </p:txBody>
      </p:sp>
      <p:sp>
        <p:nvSpPr>
          <p:cNvPr id="174" name="Tekstvak 173">
            <a:extLst>
              <a:ext uri="{FF2B5EF4-FFF2-40B4-BE49-F238E27FC236}">
                <a16:creationId xmlns:a16="http://schemas.microsoft.com/office/drawing/2014/main" id="{7D604145-5251-409C-B854-5227F926396E}"/>
              </a:ext>
            </a:extLst>
          </p:cNvPr>
          <p:cNvSpPr txBox="1"/>
          <p:nvPr/>
        </p:nvSpPr>
        <p:spPr>
          <a:xfrm>
            <a:off x="10418392" y="6488836"/>
            <a:ext cx="1010726" cy="461665"/>
          </a:xfrm>
          <a:prstGeom prst="rect">
            <a:avLst/>
          </a:prstGeom>
          <a:noFill/>
        </p:spPr>
        <p:txBody>
          <a:bodyPr wrap="none" rtlCol="0">
            <a:spAutoFit/>
          </a:bodyPr>
          <a:lstStyle/>
          <a:p>
            <a:pPr algn="ctr"/>
            <a:r>
              <a:rPr lang="nl-NL" sz="1200" dirty="0"/>
              <a:t>(handmatige </a:t>
            </a:r>
          </a:p>
          <a:p>
            <a:pPr algn="ctr"/>
            <a:r>
              <a:rPr lang="nl-NL" sz="1200" dirty="0"/>
              <a:t>Invoer)</a:t>
            </a:r>
          </a:p>
        </p:txBody>
      </p:sp>
      <p:pic>
        <p:nvPicPr>
          <p:cNvPr id="43" name="Afbeelding 42" descr="Afbeelding met tekening, teken, klok&#10;&#10;Automatisch gegenereerde beschrijving">
            <a:extLst>
              <a:ext uri="{FF2B5EF4-FFF2-40B4-BE49-F238E27FC236}">
                <a16:creationId xmlns:a16="http://schemas.microsoft.com/office/drawing/2014/main" id="{BD5C452F-9EEE-4902-91BD-AD3B72B768C1}"/>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5363698" y="830143"/>
            <a:ext cx="1450428" cy="336016"/>
          </a:xfrm>
          <a:prstGeom prst="rect">
            <a:avLst/>
          </a:prstGeom>
        </p:spPr>
      </p:pic>
    </p:spTree>
    <p:extLst>
      <p:ext uri="{BB962C8B-B14F-4D97-AF65-F5344CB8AC3E}">
        <p14:creationId xmlns:p14="http://schemas.microsoft.com/office/powerpoint/2010/main" val="2607874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2A327EE8-A4AB-4330-8C9F-64BCEB2EEDF6}"/>
              </a:ext>
            </a:extLst>
          </p:cNvPr>
          <p:cNvSpPr/>
          <p:nvPr/>
        </p:nvSpPr>
        <p:spPr>
          <a:xfrm>
            <a:off x="0" y="638091"/>
            <a:ext cx="12192000" cy="115503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ekstvak 3">
            <a:extLst>
              <a:ext uri="{FF2B5EF4-FFF2-40B4-BE49-F238E27FC236}">
                <a16:creationId xmlns:a16="http://schemas.microsoft.com/office/drawing/2014/main" id="{8712F246-0C20-4C81-BF35-53ADB94D60D0}"/>
              </a:ext>
            </a:extLst>
          </p:cNvPr>
          <p:cNvSpPr txBox="1"/>
          <p:nvPr/>
        </p:nvSpPr>
        <p:spPr>
          <a:xfrm>
            <a:off x="1" y="723163"/>
            <a:ext cx="12192000" cy="707886"/>
          </a:xfrm>
          <a:prstGeom prst="rect">
            <a:avLst/>
          </a:prstGeom>
          <a:noFill/>
        </p:spPr>
        <p:txBody>
          <a:bodyPr wrap="square" rtlCol="0">
            <a:spAutoFit/>
          </a:bodyPr>
          <a:lstStyle/>
          <a:p>
            <a:pPr algn="ctr"/>
            <a:r>
              <a:rPr lang="nl-NL" sz="4000" dirty="0">
                <a:solidFill>
                  <a:schemeClr val="bg1"/>
                </a:solidFill>
              </a:rPr>
              <a:t>Risico’s verwerken in gegevensstromen</a:t>
            </a:r>
          </a:p>
        </p:txBody>
      </p:sp>
      <p:sp>
        <p:nvSpPr>
          <p:cNvPr id="16" name="Tekstvak 15">
            <a:extLst>
              <a:ext uri="{FF2B5EF4-FFF2-40B4-BE49-F238E27FC236}">
                <a16:creationId xmlns:a16="http://schemas.microsoft.com/office/drawing/2014/main" id="{DD9028AF-0E46-4D47-8E17-193E5F25A85D}"/>
              </a:ext>
            </a:extLst>
          </p:cNvPr>
          <p:cNvSpPr txBox="1"/>
          <p:nvPr/>
        </p:nvSpPr>
        <p:spPr>
          <a:xfrm>
            <a:off x="4174568" y="80952"/>
            <a:ext cx="7597223" cy="369332"/>
          </a:xfrm>
          <a:prstGeom prst="rect">
            <a:avLst/>
          </a:prstGeom>
          <a:noFill/>
        </p:spPr>
        <p:txBody>
          <a:bodyPr wrap="square" rtlCol="0">
            <a:spAutoFit/>
          </a:bodyPr>
          <a:lstStyle/>
          <a:p>
            <a:r>
              <a:rPr lang="nl-NL" i="1" dirty="0">
                <a:solidFill>
                  <a:schemeClr val="accent1"/>
                </a:solidFill>
              </a:rPr>
              <a:t>Handleiding: deze slide verwijderen bij opleveren gegevensstroomanalyse </a:t>
            </a:r>
          </a:p>
        </p:txBody>
      </p:sp>
      <p:sp>
        <p:nvSpPr>
          <p:cNvPr id="7" name="Rechthoek 6">
            <a:extLst>
              <a:ext uri="{FF2B5EF4-FFF2-40B4-BE49-F238E27FC236}">
                <a16:creationId xmlns:a16="http://schemas.microsoft.com/office/drawing/2014/main" id="{4DDBE622-A648-4EAB-9713-21F75A4B105E}"/>
              </a:ext>
            </a:extLst>
          </p:cNvPr>
          <p:cNvSpPr/>
          <p:nvPr/>
        </p:nvSpPr>
        <p:spPr>
          <a:xfrm>
            <a:off x="449503" y="1944534"/>
            <a:ext cx="11322288" cy="2308324"/>
          </a:xfrm>
          <a:prstGeom prst="rect">
            <a:avLst/>
          </a:prstGeom>
        </p:spPr>
        <p:txBody>
          <a:bodyPr wrap="square">
            <a:spAutoFit/>
          </a:bodyPr>
          <a:lstStyle/>
          <a:p>
            <a:r>
              <a:rPr lang="nl-NL" dirty="0"/>
              <a:t>Als je ervoor kiest de schematische weergave te gebruiken en deze ook als bijlage op te nemen bij het DPIA rapport, kun je na de risicosessie ook nog de geconstateerde risico’s opnemen. </a:t>
            </a:r>
          </a:p>
          <a:p>
            <a:pPr marL="285750" indent="-285750">
              <a:buFontTx/>
              <a:buChar char="-"/>
            </a:pPr>
            <a:r>
              <a:rPr lang="nl-NL" dirty="0"/>
              <a:t>Plot de risico’s binnen de juiste gegevensstroom en op de juiste plek (bv. bij ontvangen input). NB risico’s die overall zijn neem je of meerdere keren op, of bij de meest passende gegevensstroom of helemaal niet. Vermeld dit duidelijk in je toelichting. </a:t>
            </a:r>
          </a:p>
          <a:p>
            <a:pPr marL="285750" indent="-285750">
              <a:buFontTx/>
              <a:buChar char="-"/>
            </a:pPr>
            <a:r>
              <a:rPr lang="nl-NL" dirty="0"/>
              <a:t>Vermeld het nummer van het risico (niet te verwarren met de risicoscore).</a:t>
            </a:r>
          </a:p>
          <a:p>
            <a:pPr marL="285750" indent="-285750">
              <a:buFontTx/>
              <a:buChar char="-"/>
            </a:pPr>
            <a:r>
              <a:rPr lang="nl-NL" dirty="0"/>
              <a:t>Geef de risicoscore aan met behulp van de kleuren groen, oranje, rood uit de risicotabel.  </a:t>
            </a:r>
          </a:p>
          <a:p>
            <a:endParaRPr lang="nl-NL" dirty="0"/>
          </a:p>
        </p:txBody>
      </p:sp>
      <p:pic>
        <p:nvPicPr>
          <p:cNvPr id="8" name="Graphic 7" descr="Open enveloppe">
            <a:extLst>
              <a:ext uri="{FF2B5EF4-FFF2-40B4-BE49-F238E27FC236}">
                <a16:creationId xmlns:a16="http://schemas.microsoft.com/office/drawing/2014/main" id="{64DB9E90-C4D2-45A2-AF8B-60D1AB01BBA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35861" y="4899612"/>
            <a:ext cx="728513" cy="728513"/>
          </a:xfrm>
          <a:prstGeom prst="rect">
            <a:avLst/>
          </a:prstGeom>
        </p:spPr>
      </p:pic>
      <p:cxnSp>
        <p:nvCxnSpPr>
          <p:cNvPr id="9" name="Verbindingslijn: gebogen 8">
            <a:extLst>
              <a:ext uri="{FF2B5EF4-FFF2-40B4-BE49-F238E27FC236}">
                <a16:creationId xmlns:a16="http://schemas.microsoft.com/office/drawing/2014/main" id="{F009856F-38B8-4BE7-A2DC-7FA133EEA032}"/>
              </a:ext>
            </a:extLst>
          </p:cNvPr>
          <p:cNvCxnSpPr>
            <a:cxnSpLocks/>
            <a:stCxn id="12" idx="6"/>
            <a:endCxn id="18" idx="1"/>
          </p:cNvCxnSpPr>
          <p:nvPr/>
        </p:nvCxnSpPr>
        <p:spPr>
          <a:xfrm flipV="1">
            <a:off x="1385686" y="5263872"/>
            <a:ext cx="1600870" cy="168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1" name="Groep 10">
            <a:extLst>
              <a:ext uri="{FF2B5EF4-FFF2-40B4-BE49-F238E27FC236}">
                <a16:creationId xmlns:a16="http://schemas.microsoft.com/office/drawing/2014/main" id="{A10577F4-ADE3-4DBD-978A-A4977E624A19}"/>
              </a:ext>
            </a:extLst>
          </p:cNvPr>
          <p:cNvGrpSpPr/>
          <p:nvPr/>
        </p:nvGrpSpPr>
        <p:grpSpPr>
          <a:xfrm>
            <a:off x="412889" y="4754620"/>
            <a:ext cx="972797" cy="1345219"/>
            <a:chOff x="459763" y="2733385"/>
            <a:chExt cx="972797" cy="1345219"/>
          </a:xfrm>
        </p:grpSpPr>
        <p:sp>
          <p:nvSpPr>
            <p:cNvPr id="12" name="Lachebekje 11">
              <a:extLst>
                <a:ext uri="{FF2B5EF4-FFF2-40B4-BE49-F238E27FC236}">
                  <a16:creationId xmlns:a16="http://schemas.microsoft.com/office/drawing/2014/main" id="{7CF445EC-9AE5-41FB-A433-4CDB1AF17E9E}"/>
                </a:ext>
              </a:extLst>
            </p:cNvPr>
            <p:cNvSpPr/>
            <p:nvPr/>
          </p:nvSpPr>
          <p:spPr>
            <a:xfrm>
              <a:off x="459763" y="2733385"/>
              <a:ext cx="972797" cy="1021873"/>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49"/>
            </a:p>
          </p:txBody>
        </p:sp>
        <p:sp>
          <p:nvSpPr>
            <p:cNvPr id="13" name="Tekstvak 12">
              <a:extLst>
                <a:ext uri="{FF2B5EF4-FFF2-40B4-BE49-F238E27FC236}">
                  <a16:creationId xmlns:a16="http://schemas.microsoft.com/office/drawing/2014/main" id="{4CA68FF4-03AA-46D4-AA9A-93E11F600709}"/>
                </a:ext>
              </a:extLst>
            </p:cNvPr>
            <p:cNvSpPr txBox="1"/>
            <p:nvPr/>
          </p:nvSpPr>
          <p:spPr>
            <a:xfrm>
              <a:off x="507837" y="3778650"/>
              <a:ext cx="876651" cy="299954"/>
            </a:xfrm>
            <a:prstGeom prst="rect">
              <a:avLst/>
            </a:prstGeom>
            <a:noFill/>
          </p:spPr>
          <p:txBody>
            <a:bodyPr wrap="none" rtlCol="0">
              <a:spAutoFit/>
            </a:bodyPr>
            <a:lstStyle/>
            <a:p>
              <a:pPr algn="ctr"/>
              <a:r>
                <a:rPr lang="nl-NL" sz="1349" dirty="0"/>
                <a:t>Sollicitant</a:t>
              </a:r>
            </a:p>
          </p:txBody>
        </p:sp>
      </p:grpSp>
      <p:sp>
        <p:nvSpPr>
          <p:cNvPr id="14" name="Rechthoek 13">
            <a:extLst>
              <a:ext uri="{FF2B5EF4-FFF2-40B4-BE49-F238E27FC236}">
                <a16:creationId xmlns:a16="http://schemas.microsoft.com/office/drawing/2014/main" id="{6CC14C33-EF9A-474B-BC53-A87611BACEFA}"/>
              </a:ext>
            </a:extLst>
          </p:cNvPr>
          <p:cNvSpPr/>
          <p:nvPr/>
        </p:nvSpPr>
        <p:spPr>
          <a:xfrm>
            <a:off x="5316516" y="4357308"/>
            <a:ext cx="1408047" cy="18131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399" dirty="0"/>
              <a:t>Sollicitatie</a:t>
            </a:r>
          </a:p>
        </p:txBody>
      </p:sp>
      <p:sp>
        <p:nvSpPr>
          <p:cNvPr id="15" name="Rechthoek 14">
            <a:extLst>
              <a:ext uri="{FF2B5EF4-FFF2-40B4-BE49-F238E27FC236}">
                <a16:creationId xmlns:a16="http://schemas.microsoft.com/office/drawing/2014/main" id="{C6F12AC0-59EC-424A-BE63-6BB4464C1F6B}"/>
              </a:ext>
            </a:extLst>
          </p:cNvPr>
          <p:cNvSpPr/>
          <p:nvPr/>
        </p:nvSpPr>
        <p:spPr>
          <a:xfrm>
            <a:off x="7659537" y="4357307"/>
            <a:ext cx="1408047" cy="1813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399" dirty="0"/>
              <a:t>Sollicitanten-dossier</a:t>
            </a:r>
          </a:p>
        </p:txBody>
      </p:sp>
      <p:cxnSp>
        <p:nvCxnSpPr>
          <p:cNvPr id="17" name="Verbindingslijn: gebogen 16">
            <a:extLst>
              <a:ext uri="{FF2B5EF4-FFF2-40B4-BE49-F238E27FC236}">
                <a16:creationId xmlns:a16="http://schemas.microsoft.com/office/drawing/2014/main" id="{2DDB2027-14C1-4991-B2B8-1B65582E1523}"/>
              </a:ext>
            </a:extLst>
          </p:cNvPr>
          <p:cNvCxnSpPr>
            <a:cxnSpLocks/>
            <a:stCxn id="14" idx="3"/>
            <a:endCxn id="15" idx="1"/>
          </p:cNvCxnSpPr>
          <p:nvPr/>
        </p:nvCxnSpPr>
        <p:spPr>
          <a:xfrm flipV="1">
            <a:off x="6724563" y="5263870"/>
            <a:ext cx="934974" cy="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hthoek 17">
            <a:extLst>
              <a:ext uri="{FF2B5EF4-FFF2-40B4-BE49-F238E27FC236}">
                <a16:creationId xmlns:a16="http://schemas.microsoft.com/office/drawing/2014/main" id="{A353B4A4-FD3C-4C18-975D-96D006D29D8B}"/>
              </a:ext>
            </a:extLst>
          </p:cNvPr>
          <p:cNvSpPr/>
          <p:nvPr/>
        </p:nvSpPr>
        <p:spPr>
          <a:xfrm>
            <a:off x="2986556" y="4357308"/>
            <a:ext cx="1408047" cy="1813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399" dirty="0"/>
              <a:t>CV, motivatiebrief, contactgegevens</a:t>
            </a:r>
          </a:p>
        </p:txBody>
      </p:sp>
      <p:cxnSp>
        <p:nvCxnSpPr>
          <p:cNvPr id="19" name="Verbindingslijn: gebogen 18">
            <a:extLst>
              <a:ext uri="{FF2B5EF4-FFF2-40B4-BE49-F238E27FC236}">
                <a16:creationId xmlns:a16="http://schemas.microsoft.com/office/drawing/2014/main" id="{15C0D801-4741-4A0C-A134-A1C9609E053F}"/>
              </a:ext>
            </a:extLst>
          </p:cNvPr>
          <p:cNvCxnSpPr>
            <a:cxnSpLocks/>
            <a:stCxn id="18" idx="3"/>
            <a:endCxn id="14" idx="1"/>
          </p:cNvCxnSpPr>
          <p:nvPr/>
        </p:nvCxnSpPr>
        <p:spPr>
          <a:xfrm flipV="1">
            <a:off x="4394603" y="5263871"/>
            <a:ext cx="921913" cy="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1" name="Groep 20">
            <a:extLst>
              <a:ext uri="{FF2B5EF4-FFF2-40B4-BE49-F238E27FC236}">
                <a16:creationId xmlns:a16="http://schemas.microsoft.com/office/drawing/2014/main" id="{0F3EC207-825F-4AC2-9CC9-A5E453AE3577}"/>
              </a:ext>
            </a:extLst>
          </p:cNvPr>
          <p:cNvGrpSpPr/>
          <p:nvPr/>
        </p:nvGrpSpPr>
        <p:grpSpPr>
          <a:xfrm>
            <a:off x="10619424" y="3735900"/>
            <a:ext cx="1105624" cy="1504146"/>
            <a:chOff x="393354" y="2733385"/>
            <a:chExt cx="1105624" cy="1552840"/>
          </a:xfrm>
        </p:grpSpPr>
        <p:sp>
          <p:nvSpPr>
            <p:cNvPr id="22" name="Lachebekje 21">
              <a:extLst>
                <a:ext uri="{FF2B5EF4-FFF2-40B4-BE49-F238E27FC236}">
                  <a16:creationId xmlns:a16="http://schemas.microsoft.com/office/drawing/2014/main" id="{B1EA649C-B774-44B0-877C-73357F2074B3}"/>
                </a:ext>
              </a:extLst>
            </p:cNvPr>
            <p:cNvSpPr/>
            <p:nvPr/>
          </p:nvSpPr>
          <p:spPr>
            <a:xfrm>
              <a:off x="459763" y="2733385"/>
              <a:ext cx="972797" cy="1021873"/>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49"/>
            </a:p>
          </p:txBody>
        </p:sp>
        <p:sp>
          <p:nvSpPr>
            <p:cNvPr id="23" name="Tekstvak 22">
              <a:extLst>
                <a:ext uri="{FF2B5EF4-FFF2-40B4-BE49-F238E27FC236}">
                  <a16:creationId xmlns:a16="http://schemas.microsoft.com/office/drawing/2014/main" id="{404134CF-6DEC-4C73-86EB-B18B062C6220}"/>
                </a:ext>
              </a:extLst>
            </p:cNvPr>
            <p:cNvSpPr txBox="1"/>
            <p:nvPr/>
          </p:nvSpPr>
          <p:spPr>
            <a:xfrm>
              <a:off x="393354" y="3778650"/>
              <a:ext cx="1105624" cy="507575"/>
            </a:xfrm>
            <a:prstGeom prst="rect">
              <a:avLst/>
            </a:prstGeom>
            <a:noFill/>
          </p:spPr>
          <p:txBody>
            <a:bodyPr wrap="none" rtlCol="0">
              <a:spAutoFit/>
            </a:bodyPr>
            <a:lstStyle/>
            <a:p>
              <a:pPr algn="ctr"/>
              <a:r>
                <a:rPr lang="nl-NL" sz="1349" dirty="0"/>
                <a:t>Sollicitanten-</a:t>
              </a:r>
            </a:p>
            <a:p>
              <a:pPr algn="ctr"/>
              <a:r>
                <a:rPr lang="nl-NL" sz="1349" dirty="0"/>
                <a:t>commissie</a:t>
              </a:r>
            </a:p>
          </p:txBody>
        </p:sp>
      </p:grpSp>
      <p:grpSp>
        <p:nvGrpSpPr>
          <p:cNvPr id="24" name="Groep 23">
            <a:extLst>
              <a:ext uri="{FF2B5EF4-FFF2-40B4-BE49-F238E27FC236}">
                <a16:creationId xmlns:a16="http://schemas.microsoft.com/office/drawing/2014/main" id="{5519A31B-061F-410B-BED8-505D861B6B6B}"/>
              </a:ext>
            </a:extLst>
          </p:cNvPr>
          <p:cNvGrpSpPr/>
          <p:nvPr/>
        </p:nvGrpSpPr>
        <p:grpSpPr>
          <a:xfrm>
            <a:off x="10648618" y="5358783"/>
            <a:ext cx="1105624" cy="1422231"/>
            <a:chOff x="10648618" y="4968164"/>
            <a:chExt cx="1105624" cy="1422231"/>
          </a:xfrm>
        </p:grpSpPr>
        <p:pic>
          <p:nvPicPr>
            <p:cNvPr id="25" name="Graphic 24" descr="Database">
              <a:extLst>
                <a:ext uri="{FF2B5EF4-FFF2-40B4-BE49-F238E27FC236}">
                  <a16:creationId xmlns:a16="http://schemas.microsoft.com/office/drawing/2014/main" id="{AD33B3F7-E6BE-41F4-AEC4-96E0770E02D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44230" y="4968164"/>
              <a:ext cx="914400" cy="914400"/>
            </a:xfrm>
            <a:prstGeom prst="rect">
              <a:avLst/>
            </a:prstGeom>
          </p:spPr>
        </p:pic>
        <p:sp>
          <p:nvSpPr>
            <p:cNvPr id="26" name="Tekstvak 25">
              <a:extLst>
                <a:ext uri="{FF2B5EF4-FFF2-40B4-BE49-F238E27FC236}">
                  <a16:creationId xmlns:a16="http://schemas.microsoft.com/office/drawing/2014/main" id="{2A9E5948-A2A4-43BF-B4CC-35F13D2F03BD}"/>
                </a:ext>
              </a:extLst>
            </p:cNvPr>
            <p:cNvSpPr txBox="1"/>
            <p:nvPr/>
          </p:nvSpPr>
          <p:spPr>
            <a:xfrm>
              <a:off x="10648618" y="5882564"/>
              <a:ext cx="1105624" cy="507831"/>
            </a:xfrm>
            <a:prstGeom prst="rect">
              <a:avLst/>
            </a:prstGeom>
            <a:noFill/>
          </p:spPr>
          <p:txBody>
            <a:bodyPr wrap="square" rtlCol="0">
              <a:spAutoFit/>
            </a:bodyPr>
            <a:lstStyle/>
            <a:p>
              <a:r>
                <a:rPr lang="nl-NL" sz="1350" dirty="0"/>
                <a:t>Werving- en selectietool</a:t>
              </a:r>
            </a:p>
          </p:txBody>
        </p:sp>
      </p:grpSp>
      <p:pic>
        <p:nvPicPr>
          <p:cNvPr id="27" name="Graphic 26" descr="E-mail">
            <a:extLst>
              <a:ext uri="{FF2B5EF4-FFF2-40B4-BE49-F238E27FC236}">
                <a16:creationId xmlns:a16="http://schemas.microsoft.com/office/drawing/2014/main" id="{AD924CAF-801F-4C9B-8FAA-A48CDE596E2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561048" y="4235995"/>
            <a:ext cx="689718" cy="689718"/>
          </a:xfrm>
          <a:prstGeom prst="rect">
            <a:avLst/>
          </a:prstGeom>
        </p:spPr>
      </p:pic>
      <p:cxnSp>
        <p:nvCxnSpPr>
          <p:cNvPr id="28" name="Verbindingslijn: gebogen 27">
            <a:extLst>
              <a:ext uri="{FF2B5EF4-FFF2-40B4-BE49-F238E27FC236}">
                <a16:creationId xmlns:a16="http://schemas.microsoft.com/office/drawing/2014/main" id="{2DAD9879-3FE0-48A7-BBC1-5C39A37EB3C7}"/>
              </a:ext>
            </a:extLst>
          </p:cNvPr>
          <p:cNvCxnSpPr>
            <a:cxnSpLocks/>
            <a:stCxn id="15" idx="3"/>
            <a:endCxn id="22" idx="2"/>
          </p:cNvCxnSpPr>
          <p:nvPr/>
        </p:nvCxnSpPr>
        <p:spPr>
          <a:xfrm flipV="1">
            <a:off x="9067584" y="4230815"/>
            <a:ext cx="1618249" cy="1033055"/>
          </a:xfrm>
          <a:prstGeom prst="bentConnector3">
            <a:avLst>
              <a:gd name="adj1" fmla="val 5164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Verbindingslijn: gebogen 28">
            <a:extLst>
              <a:ext uri="{FF2B5EF4-FFF2-40B4-BE49-F238E27FC236}">
                <a16:creationId xmlns:a16="http://schemas.microsoft.com/office/drawing/2014/main" id="{15CBF714-0E13-420B-BDCE-ECD32FFCE74F}"/>
              </a:ext>
            </a:extLst>
          </p:cNvPr>
          <p:cNvCxnSpPr>
            <a:stCxn id="15" idx="3"/>
            <a:endCxn id="25" idx="1"/>
          </p:cNvCxnSpPr>
          <p:nvPr/>
        </p:nvCxnSpPr>
        <p:spPr>
          <a:xfrm>
            <a:off x="9067584" y="5263870"/>
            <a:ext cx="1676646" cy="55211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Ovaal 2">
            <a:extLst>
              <a:ext uri="{FF2B5EF4-FFF2-40B4-BE49-F238E27FC236}">
                <a16:creationId xmlns:a16="http://schemas.microsoft.com/office/drawing/2014/main" id="{4789E787-67DD-4D3D-A363-000CF98A0814}"/>
              </a:ext>
            </a:extLst>
          </p:cNvPr>
          <p:cNvSpPr/>
          <p:nvPr/>
        </p:nvSpPr>
        <p:spPr>
          <a:xfrm>
            <a:off x="1161143" y="4049486"/>
            <a:ext cx="852616" cy="82504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l-NL" dirty="0"/>
              <a:t>1</a:t>
            </a:r>
          </a:p>
        </p:txBody>
      </p:sp>
      <p:sp>
        <p:nvSpPr>
          <p:cNvPr id="30" name="Ovaal 29">
            <a:extLst>
              <a:ext uri="{FF2B5EF4-FFF2-40B4-BE49-F238E27FC236}">
                <a16:creationId xmlns:a16="http://schemas.microsoft.com/office/drawing/2014/main" id="{1A250B0E-713A-4126-8BDF-714421F7C4F4}"/>
              </a:ext>
            </a:extLst>
          </p:cNvPr>
          <p:cNvSpPr/>
          <p:nvPr/>
        </p:nvSpPr>
        <p:spPr>
          <a:xfrm>
            <a:off x="9804663" y="5958440"/>
            <a:ext cx="852616" cy="825049"/>
          </a:xfrm>
          <a:prstGeom prst="ellipse">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l-NL" dirty="0"/>
              <a:t>2</a:t>
            </a:r>
          </a:p>
        </p:txBody>
      </p:sp>
      <p:sp>
        <p:nvSpPr>
          <p:cNvPr id="31" name="Ovaal 30">
            <a:extLst>
              <a:ext uri="{FF2B5EF4-FFF2-40B4-BE49-F238E27FC236}">
                <a16:creationId xmlns:a16="http://schemas.microsoft.com/office/drawing/2014/main" id="{D9C0EB8F-9535-4263-AAFC-2E4EC5A78FA4}"/>
              </a:ext>
            </a:extLst>
          </p:cNvPr>
          <p:cNvSpPr/>
          <p:nvPr/>
        </p:nvSpPr>
        <p:spPr>
          <a:xfrm>
            <a:off x="3271959" y="5757907"/>
            <a:ext cx="852616" cy="82504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l-NL" dirty="0"/>
              <a:t>3</a:t>
            </a:r>
          </a:p>
        </p:txBody>
      </p:sp>
      <p:pic>
        <p:nvPicPr>
          <p:cNvPr id="32" name="Afbeelding 31" descr="Afbeelding met tekening, teken, klok&#10;&#10;Automatisch gegenereerde beschrijving">
            <a:extLst>
              <a:ext uri="{FF2B5EF4-FFF2-40B4-BE49-F238E27FC236}">
                <a16:creationId xmlns:a16="http://schemas.microsoft.com/office/drawing/2014/main" id="{C9F48B20-DA45-4CE5-ADA2-87A29E19020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370786" y="1367535"/>
            <a:ext cx="1450428" cy="336016"/>
          </a:xfrm>
          <a:prstGeom prst="rect">
            <a:avLst/>
          </a:prstGeom>
        </p:spPr>
      </p:pic>
    </p:spTree>
    <p:extLst>
      <p:ext uri="{BB962C8B-B14F-4D97-AF65-F5344CB8AC3E}">
        <p14:creationId xmlns:p14="http://schemas.microsoft.com/office/powerpoint/2010/main" val="236693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2A327EE8-A4AB-4330-8C9F-64BCEB2EEDF6}"/>
              </a:ext>
            </a:extLst>
          </p:cNvPr>
          <p:cNvSpPr/>
          <p:nvPr/>
        </p:nvSpPr>
        <p:spPr>
          <a:xfrm>
            <a:off x="0" y="638091"/>
            <a:ext cx="12192000" cy="115503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ekstvak 3">
            <a:extLst>
              <a:ext uri="{FF2B5EF4-FFF2-40B4-BE49-F238E27FC236}">
                <a16:creationId xmlns:a16="http://schemas.microsoft.com/office/drawing/2014/main" id="{8712F246-0C20-4C81-BF35-53ADB94D60D0}"/>
              </a:ext>
            </a:extLst>
          </p:cNvPr>
          <p:cNvSpPr txBox="1"/>
          <p:nvPr/>
        </p:nvSpPr>
        <p:spPr>
          <a:xfrm>
            <a:off x="1" y="723163"/>
            <a:ext cx="12192000" cy="707886"/>
          </a:xfrm>
          <a:prstGeom prst="rect">
            <a:avLst/>
          </a:prstGeom>
          <a:noFill/>
        </p:spPr>
        <p:txBody>
          <a:bodyPr wrap="square" rtlCol="0">
            <a:spAutoFit/>
          </a:bodyPr>
          <a:lstStyle/>
          <a:p>
            <a:pPr algn="ctr"/>
            <a:r>
              <a:rPr lang="nl-NL" sz="4000" dirty="0">
                <a:solidFill>
                  <a:schemeClr val="bg1"/>
                </a:solidFill>
                <a:latin typeface="+mj-lt"/>
              </a:rPr>
              <a:t>Gegevenstransacties bepalen (1/2)</a:t>
            </a:r>
          </a:p>
        </p:txBody>
      </p:sp>
      <p:sp>
        <p:nvSpPr>
          <p:cNvPr id="7" name="Rechthoek 6">
            <a:extLst>
              <a:ext uri="{FF2B5EF4-FFF2-40B4-BE49-F238E27FC236}">
                <a16:creationId xmlns:a16="http://schemas.microsoft.com/office/drawing/2014/main" id="{6CBAED55-35B1-40B1-BD39-1D62D2599D19}"/>
              </a:ext>
            </a:extLst>
          </p:cNvPr>
          <p:cNvSpPr/>
          <p:nvPr/>
        </p:nvSpPr>
        <p:spPr>
          <a:xfrm>
            <a:off x="2044263" y="3293799"/>
            <a:ext cx="6059156" cy="153984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t" anchorCtr="0"/>
          <a:lstStyle/>
          <a:p>
            <a:r>
              <a:rPr lang="nl-NL" dirty="0"/>
              <a:t>  Personeelsadministratie (deelprocessen)</a:t>
            </a:r>
          </a:p>
        </p:txBody>
      </p:sp>
      <p:sp>
        <p:nvSpPr>
          <p:cNvPr id="8" name="Rechthoek 7">
            <a:extLst>
              <a:ext uri="{FF2B5EF4-FFF2-40B4-BE49-F238E27FC236}">
                <a16:creationId xmlns:a16="http://schemas.microsoft.com/office/drawing/2014/main" id="{BD0F2CDE-3A0E-4A31-818D-8F9B1F5FA338}"/>
              </a:ext>
            </a:extLst>
          </p:cNvPr>
          <p:cNvSpPr/>
          <p:nvPr/>
        </p:nvSpPr>
        <p:spPr>
          <a:xfrm>
            <a:off x="2244329" y="3743504"/>
            <a:ext cx="1686394" cy="966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ctr" anchorCtr="0"/>
          <a:lstStyle/>
          <a:p>
            <a:pPr algn="ctr"/>
            <a:r>
              <a:rPr lang="nl-NL" dirty="0">
                <a:solidFill>
                  <a:schemeClr val="tx1"/>
                </a:solidFill>
              </a:rPr>
              <a:t>Instroom</a:t>
            </a:r>
          </a:p>
        </p:txBody>
      </p:sp>
      <p:sp>
        <p:nvSpPr>
          <p:cNvPr id="9" name="Rechthoek 8">
            <a:extLst>
              <a:ext uri="{FF2B5EF4-FFF2-40B4-BE49-F238E27FC236}">
                <a16:creationId xmlns:a16="http://schemas.microsoft.com/office/drawing/2014/main" id="{4D1B47C8-228C-46A7-BA43-06A09B721062}"/>
              </a:ext>
            </a:extLst>
          </p:cNvPr>
          <p:cNvSpPr/>
          <p:nvPr/>
        </p:nvSpPr>
        <p:spPr>
          <a:xfrm>
            <a:off x="4218866" y="3755996"/>
            <a:ext cx="1686394" cy="966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ctr" anchorCtr="0"/>
          <a:lstStyle/>
          <a:p>
            <a:pPr algn="ctr"/>
            <a:r>
              <a:rPr lang="nl-NL" dirty="0">
                <a:solidFill>
                  <a:schemeClr val="tx1"/>
                </a:solidFill>
              </a:rPr>
              <a:t>Doorstroom</a:t>
            </a:r>
          </a:p>
        </p:txBody>
      </p:sp>
      <p:sp>
        <p:nvSpPr>
          <p:cNvPr id="10" name="Rechthoek 9">
            <a:extLst>
              <a:ext uri="{FF2B5EF4-FFF2-40B4-BE49-F238E27FC236}">
                <a16:creationId xmlns:a16="http://schemas.microsoft.com/office/drawing/2014/main" id="{D69A2AF4-8F3C-4D3D-8A33-116E09C07EB1}"/>
              </a:ext>
            </a:extLst>
          </p:cNvPr>
          <p:cNvSpPr/>
          <p:nvPr/>
        </p:nvSpPr>
        <p:spPr>
          <a:xfrm>
            <a:off x="6193403" y="3755995"/>
            <a:ext cx="1686394" cy="966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ctr" anchorCtr="0"/>
          <a:lstStyle/>
          <a:p>
            <a:pPr algn="ctr"/>
            <a:r>
              <a:rPr lang="nl-NL" dirty="0">
                <a:solidFill>
                  <a:schemeClr val="tx1"/>
                </a:solidFill>
              </a:rPr>
              <a:t>Uitstroom</a:t>
            </a:r>
          </a:p>
        </p:txBody>
      </p:sp>
      <p:sp>
        <p:nvSpPr>
          <p:cNvPr id="11" name="Tekstvak 10">
            <a:extLst>
              <a:ext uri="{FF2B5EF4-FFF2-40B4-BE49-F238E27FC236}">
                <a16:creationId xmlns:a16="http://schemas.microsoft.com/office/drawing/2014/main" id="{584E2261-AF2D-47F8-84AB-43BA102568A5}"/>
              </a:ext>
            </a:extLst>
          </p:cNvPr>
          <p:cNvSpPr txBox="1"/>
          <p:nvPr/>
        </p:nvSpPr>
        <p:spPr>
          <a:xfrm>
            <a:off x="78062" y="61273"/>
            <a:ext cx="7910005" cy="369332"/>
          </a:xfrm>
          <a:prstGeom prst="rect">
            <a:avLst/>
          </a:prstGeom>
          <a:noFill/>
        </p:spPr>
        <p:txBody>
          <a:bodyPr wrap="square" rtlCol="0">
            <a:spAutoFit/>
          </a:bodyPr>
          <a:lstStyle/>
          <a:p>
            <a:r>
              <a:rPr lang="nl-NL" i="1" dirty="0">
                <a:solidFill>
                  <a:schemeClr val="accent1"/>
                </a:solidFill>
              </a:rPr>
              <a:t>Handleiding: deze slide verwijderen bij opleveren gegevensstroomanalyse </a:t>
            </a:r>
          </a:p>
        </p:txBody>
      </p:sp>
      <p:sp>
        <p:nvSpPr>
          <p:cNvPr id="12" name="Tekstvak 11">
            <a:extLst>
              <a:ext uri="{FF2B5EF4-FFF2-40B4-BE49-F238E27FC236}">
                <a16:creationId xmlns:a16="http://schemas.microsoft.com/office/drawing/2014/main" id="{F02404AE-23E4-45A2-95F2-ED03F3E14DD0}"/>
              </a:ext>
            </a:extLst>
          </p:cNvPr>
          <p:cNvSpPr txBox="1"/>
          <p:nvPr/>
        </p:nvSpPr>
        <p:spPr>
          <a:xfrm>
            <a:off x="484972" y="1893245"/>
            <a:ext cx="11416861" cy="923330"/>
          </a:xfrm>
          <a:prstGeom prst="rect">
            <a:avLst/>
          </a:prstGeom>
          <a:noFill/>
        </p:spPr>
        <p:txBody>
          <a:bodyPr wrap="square">
            <a:spAutoFit/>
          </a:bodyPr>
          <a:lstStyle/>
          <a:p>
            <a:pPr algn="ctr"/>
            <a:endParaRPr lang="nl-NL" dirty="0">
              <a:solidFill>
                <a:schemeClr val="tx1"/>
              </a:solidFill>
              <a:latin typeface="+mj-lt"/>
            </a:endParaRPr>
          </a:p>
          <a:p>
            <a:pPr algn="ctr"/>
            <a:r>
              <a:rPr lang="nl-NL" dirty="0">
                <a:solidFill>
                  <a:schemeClr val="tx1"/>
                </a:solidFill>
              </a:rPr>
              <a:t>Deel de verwerking waarop je de DPIA uitvoert op in logische clusters (zoals processen of sub-processen), zoals hieronder bijvoorbeeld voor (een versimpelde) personeelsadministratie: </a:t>
            </a:r>
          </a:p>
        </p:txBody>
      </p:sp>
      <p:pic>
        <p:nvPicPr>
          <p:cNvPr id="13" name="Afbeelding 12" descr="Afbeelding met tekening, teken, klok&#10;&#10;Automatisch gegenereerde beschrijving">
            <a:extLst>
              <a:ext uri="{FF2B5EF4-FFF2-40B4-BE49-F238E27FC236}">
                <a16:creationId xmlns:a16="http://schemas.microsoft.com/office/drawing/2014/main" id="{3BEFE4CA-F849-4C47-8DA5-471558AD34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0786" y="1367535"/>
            <a:ext cx="1450428" cy="336016"/>
          </a:xfrm>
          <a:prstGeom prst="rect">
            <a:avLst/>
          </a:prstGeom>
        </p:spPr>
      </p:pic>
    </p:spTree>
    <p:extLst>
      <p:ext uri="{BB962C8B-B14F-4D97-AF65-F5344CB8AC3E}">
        <p14:creationId xmlns:p14="http://schemas.microsoft.com/office/powerpoint/2010/main" val="3537480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2A327EE8-A4AB-4330-8C9F-64BCEB2EEDF6}"/>
              </a:ext>
            </a:extLst>
          </p:cNvPr>
          <p:cNvSpPr/>
          <p:nvPr/>
        </p:nvSpPr>
        <p:spPr>
          <a:xfrm>
            <a:off x="0" y="638091"/>
            <a:ext cx="12192000" cy="115503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ekstvak 3">
            <a:extLst>
              <a:ext uri="{FF2B5EF4-FFF2-40B4-BE49-F238E27FC236}">
                <a16:creationId xmlns:a16="http://schemas.microsoft.com/office/drawing/2014/main" id="{8712F246-0C20-4C81-BF35-53ADB94D60D0}"/>
              </a:ext>
            </a:extLst>
          </p:cNvPr>
          <p:cNvSpPr txBox="1"/>
          <p:nvPr/>
        </p:nvSpPr>
        <p:spPr>
          <a:xfrm>
            <a:off x="1" y="723163"/>
            <a:ext cx="12192000" cy="707886"/>
          </a:xfrm>
          <a:prstGeom prst="rect">
            <a:avLst/>
          </a:prstGeom>
          <a:noFill/>
        </p:spPr>
        <p:txBody>
          <a:bodyPr wrap="square" rtlCol="0">
            <a:spAutoFit/>
          </a:bodyPr>
          <a:lstStyle/>
          <a:p>
            <a:pPr algn="ctr"/>
            <a:r>
              <a:rPr lang="nl-NL" sz="4000" dirty="0">
                <a:solidFill>
                  <a:schemeClr val="bg1"/>
                </a:solidFill>
              </a:rPr>
              <a:t>Gegevenstransacties bepalen (2/2)</a:t>
            </a:r>
          </a:p>
        </p:txBody>
      </p:sp>
      <p:sp>
        <p:nvSpPr>
          <p:cNvPr id="7" name="Rechthoek 6">
            <a:extLst>
              <a:ext uri="{FF2B5EF4-FFF2-40B4-BE49-F238E27FC236}">
                <a16:creationId xmlns:a16="http://schemas.microsoft.com/office/drawing/2014/main" id="{6CBAED55-35B1-40B1-BD39-1D62D2599D19}"/>
              </a:ext>
            </a:extLst>
          </p:cNvPr>
          <p:cNvSpPr/>
          <p:nvPr/>
        </p:nvSpPr>
        <p:spPr>
          <a:xfrm>
            <a:off x="2164067" y="3293799"/>
            <a:ext cx="5939351" cy="153984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t" anchorCtr="0"/>
          <a:lstStyle/>
          <a:p>
            <a:r>
              <a:rPr lang="nl-NL" dirty="0"/>
              <a:t>Personeelsadministratie (deelprocessen)</a:t>
            </a:r>
          </a:p>
        </p:txBody>
      </p:sp>
      <p:sp>
        <p:nvSpPr>
          <p:cNvPr id="8" name="Rechthoek 7">
            <a:extLst>
              <a:ext uri="{FF2B5EF4-FFF2-40B4-BE49-F238E27FC236}">
                <a16:creationId xmlns:a16="http://schemas.microsoft.com/office/drawing/2014/main" id="{BD0F2CDE-3A0E-4A31-818D-8F9B1F5FA338}"/>
              </a:ext>
            </a:extLst>
          </p:cNvPr>
          <p:cNvSpPr/>
          <p:nvPr/>
        </p:nvSpPr>
        <p:spPr>
          <a:xfrm>
            <a:off x="2244329" y="3743504"/>
            <a:ext cx="1686394" cy="966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ctr" anchorCtr="0"/>
          <a:lstStyle/>
          <a:p>
            <a:pPr algn="ctr"/>
            <a:r>
              <a:rPr lang="nl-NL" dirty="0">
                <a:solidFill>
                  <a:schemeClr val="tx1"/>
                </a:solidFill>
              </a:rPr>
              <a:t>Instroom</a:t>
            </a:r>
          </a:p>
        </p:txBody>
      </p:sp>
      <p:sp>
        <p:nvSpPr>
          <p:cNvPr id="9" name="Rechthoek 8">
            <a:extLst>
              <a:ext uri="{FF2B5EF4-FFF2-40B4-BE49-F238E27FC236}">
                <a16:creationId xmlns:a16="http://schemas.microsoft.com/office/drawing/2014/main" id="{4D1B47C8-228C-46A7-BA43-06A09B721062}"/>
              </a:ext>
            </a:extLst>
          </p:cNvPr>
          <p:cNvSpPr/>
          <p:nvPr/>
        </p:nvSpPr>
        <p:spPr>
          <a:xfrm>
            <a:off x="4218866" y="3755996"/>
            <a:ext cx="1686394" cy="966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ctr" anchorCtr="0"/>
          <a:lstStyle/>
          <a:p>
            <a:pPr algn="ctr"/>
            <a:r>
              <a:rPr lang="nl-NL" dirty="0">
                <a:solidFill>
                  <a:schemeClr val="tx1"/>
                </a:solidFill>
              </a:rPr>
              <a:t>Doorstroom</a:t>
            </a:r>
          </a:p>
        </p:txBody>
      </p:sp>
      <p:sp>
        <p:nvSpPr>
          <p:cNvPr id="10" name="Rechthoek 9">
            <a:extLst>
              <a:ext uri="{FF2B5EF4-FFF2-40B4-BE49-F238E27FC236}">
                <a16:creationId xmlns:a16="http://schemas.microsoft.com/office/drawing/2014/main" id="{D69A2AF4-8F3C-4D3D-8A33-116E09C07EB1}"/>
              </a:ext>
            </a:extLst>
          </p:cNvPr>
          <p:cNvSpPr/>
          <p:nvPr/>
        </p:nvSpPr>
        <p:spPr>
          <a:xfrm>
            <a:off x="6193403" y="3755995"/>
            <a:ext cx="1686394" cy="966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ctr" anchorCtr="0"/>
          <a:lstStyle/>
          <a:p>
            <a:pPr algn="ctr"/>
            <a:r>
              <a:rPr lang="nl-NL" dirty="0">
                <a:solidFill>
                  <a:schemeClr val="tx1"/>
                </a:solidFill>
              </a:rPr>
              <a:t>Uitstroom</a:t>
            </a:r>
          </a:p>
        </p:txBody>
      </p:sp>
      <p:sp>
        <p:nvSpPr>
          <p:cNvPr id="11" name="Rechthoek 10">
            <a:extLst>
              <a:ext uri="{FF2B5EF4-FFF2-40B4-BE49-F238E27FC236}">
                <a16:creationId xmlns:a16="http://schemas.microsoft.com/office/drawing/2014/main" id="{12B50739-8C23-4CF3-AE0D-EF68DE4E51DF}"/>
              </a:ext>
            </a:extLst>
          </p:cNvPr>
          <p:cNvSpPr/>
          <p:nvPr/>
        </p:nvSpPr>
        <p:spPr>
          <a:xfrm>
            <a:off x="1511125" y="5075899"/>
            <a:ext cx="7800655" cy="153984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t" anchorCtr="0"/>
          <a:lstStyle/>
          <a:p>
            <a:r>
              <a:rPr lang="nl-NL" dirty="0"/>
              <a:t>Instroom (deelprocessen)</a:t>
            </a:r>
          </a:p>
        </p:txBody>
      </p:sp>
      <p:sp>
        <p:nvSpPr>
          <p:cNvPr id="12" name="Rechthoek 11">
            <a:extLst>
              <a:ext uri="{FF2B5EF4-FFF2-40B4-BE49-F238E27FC236}">
                <a16:creationId xmlns:a16="http://schemas.microsoft.com/office/drawing/2014/main" id="{A34D08D6-5863-4E3C-B54A-F47F92612A5D}"/>
              </a:ext>
            </a:extLst>
          </p:cNvPr>
          <p:cNvSpPr/>
          <p:nvPr/>
        </p:nvSpPr>
        <p:spPr>
          <a:xfrm>
            <a:off x="1591386" y="5525604"/>
            <a:ext cx="1686394" cy="966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ctr" anchorCtr="0"/>
          <a:lstStyle/>
          <a:p>
            <a:pPr algn="ctr"/>
            <a:r>
              <a:rPr lang="nl-NL" dirty="0">
                <a:solidFill>
                  <a:schemeClr val="tx1"/>
                </a:solidFill>
              </a:rPr>
              <a:t>Open dag</a:t>
            </a:r>
          </a:p>
        </p:txBody>
      </p:sp>
      <p:sp>
        <p:nvSpPr>
          <p:cNvPr id="13" name="Rechthoek 12">
            <a:extLst>
              <a:ext uri="{FF2B5EF4-FFF2-40B4-BE49-F238E27FC236}">
                <a16:creationId xmlns:a16="http://schemas.microsoft.com/office/drawing/2014/main" id="{ADB107F8-A967-425F-9D48-6D45D251C42E}"/>
              </a:ext>
            </a:extLst>
          </p:cNvPr>
          <p:cNvSpPr/>
          <p:nvPr/>
        </p:nvSpPr>
        <p:spPr>
          <a:xfrm>
            <a:off x="3565923" y="5538096"/>
            <a:ext cx="1686394" cy="966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ctr" anchorCtr="0"/>
          <a:lstStyle/>
          <a:p>
            <a:pPr algn="ctr"/>
            <a:r>
              <a:rPr lang="nl-NL" dirty="0">
                <a:solidFill>
                  <a:schemeClr val="tx1"/>
                </a:solidFill>
              </a:rPr>
              <a:t>Sollicitatie</a:t>
            </a:r>
          </a:p>
        </p:txBody>
      </p:sp>
      <p:sp>
        <p:nvSpPr>
          <p:cNvPr id="14" name="Rechthoek 13">
            <a:extLst>
              <a:ext uri="{FF2B5EF4-FFF2-40B4-BE49-F238E27FC236}">
                <a16:creationId xmlns:a16="http://schemas.microsoft.com/office/drawing/2014/main" id="{44DC5374-D7C7-404E-BFDA-F89870692105}"/>
              </a:ext>
            </a:extLst>
          </p:cNvPr>
          <p:cNvSpPr/>
          <p:nvPr/>
        </p:nvSpPr>
        <p:spPr>
          <a:xfrm>
            <a:off x="5540460" y="5538095"/>
            <a:ext cx="1686394" cy="966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ctr" anchorCtr="0"/>
          <a:lstStyle/>
          <a:p>
            <a:pPr algn="ctr"/>
            <a:r>
              <a:rPr lang="nl-NL" dirty="0" err="1">
                <a:solidFill>
                  <a:schemeClr val="tx1"/>
                </a:solidFill>
              </a:rPr>
              <a:t>Sollicitatie-gesprek</a:t>
            </a:r>
            <a:endParaRPr lang="nl-NL" dirty="0">
              <a:solidFill>
                <a:schemeClr val="tx1"/>
              </a:solidFill>
            </a:endParaRPr>
          </a:p>
        </p:txBody>
      </p:sp>
      <p:cxnSp>
        <p:nvCxnSpPr>
          <p:cNvPr id="15" name="Rechte verbindingslijn 14">
            <a:extLst>
              <a:ext uri="{FF2B5EF4-FFF2-40B4-BE49-F238E27FC236}">
                <a16:creationId xmlns:a16="http://schemas.microsoft.com/office/drawing/2014/main" id="{E4FB6453-6DEF-45CE-AE99-A226C8939B0A}"/>
              </a:ext>
            </a:extLst>
          </p:cNvPr>
          <p:cNvCxnSpPr>
            <a:cxnSpLocks/>
          </p:cNvCxnSpPr>
          <p:nvPr/>
        </p:nvCxnSpPr>
        <p:spPr>
          <a:xfrm flipH="1">
            <a:off x="1669409" y="4710369"/>
            <a:ext cx="671119" cy="365530"/>
          </a:xfrm>
          <a:prstGeom prst="line">
            <a:avLst/>
          </a:prstGeom>
          <a:ln w="38100">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a16="http://schemas.microsoft.com/office/drawing/2014/main" id="{AA2B03F2-A588-4D4D-8BAD-A21BD74821F6}"/>
              </a:ext>
            </a:extLst>
          </p:cNvPr>
          <p:cNvCxnSpPr>
            <a:cxnSpLocks/>
          </p:cNvCxnSpPr>
          <p:nvPr/>
        </p:nvCxnSpPr>
        <p:spPr>
          <a:xfrm>
            <a:off x="3842158" y="4710369"/>
            <a:ext cx="5226341" cy="354510"/>
          </a:xfrm>
          <a:prstGeom prst="line">
            <a:avLst/>
          </a:prstGeom>
          <a:ln w="381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24" name="Rechthoek 23">
            <a:extLst>
              <a:ext uri="{FF2B5EF4-FFF2-40B4-BE49-F238E27FC236}">
                <a16:creationId xmlns:a16="http://schemas.microsoft.com/office/drawing/2014/main" id="{9609C722-06E9-496F-AD6E-A3F593751117}"/>
              </a:ext>
            </a:extLst>
          </p:cNvPr>
          <p:cNvSpPr/>
          <p:nvPr/>
        </p:nvSpPr>
        <p:spPr>
          <a:xfrm>
            <a:off x="7514997" y="5559331"/>
            <a:ext cx="1686394" cy="966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ctr" anchorCtr="0"/>
          <a:lstStyle/>
          <a:p>
            <a:pPr algn="ctr"/>
            <a:r>
              <a:rPr lang="nl-NL" dirty="0">
                <a:solidFill>
                  <a:schemeClr val="tx1"/>
                </a:solidFill>
              </a:rPr>
              <a:t>Arbeids-voorwaarden-gesprek</a:t>
            </a:r>
          </a:p>
        </p:txBody>
      </p:sp>
      <p:sp>
        <p:nvSpPr>
          <p:cNvPr id="19" name="Tekstvak 18">
            <a:extLst>
              <a:ext uri="{FF2B5EF4-FFF2-40B4-BE49-F238E27FC236}">
                <a16:creationId xmlns:a16="http://schemas.microsoft.com/office/drawing/2014/main" id="{F96360D1-F823-4F6A-BE8B-C1D8FE671DA8}"/>
              </a:ext>
            </a:extLst>
          </p:cNvPr>
          <p:cNvSpPr txBox="1"/>
          <p:nvPr/>
        </p:nvSpPr>
        <p:spPr>
          <a:xfrm>
            <a:off x="104338" y="129623"/>
            <a:ext cx="7910005" cy="369332"/>
          </a:xfrm>
          <a:prstGeom prst="rect">
            <a:avLst/>
          </a:prstGeom>
          <a:noFill/>
        </p:spPr>
        <p:txBody>
          <a:bodyPr wrap="square" rtlCol="0">
            <a:spAutoFit/>
          </a:bodyPr>
          <a:lstStyle/>
          <a:p>
            <a:r>
              <a:rPr lang="nl-NL" i="1" dirty="0">
                <a:solidFill>
                  <a:schemeClr val="accent1"/>
                </a:solidFill>
              </a:rPr>
              <a:t>Handleiding: deze slide verwijderen bij opleveren gegevensstroomanalyse </a:t>
            </a:r>
          </a:p>
        </p:txBody>
      </p:sp>
      <p:pic>
        <p:nvPicPr>
          <p:cNvPr id="3" name="Afbeelding 2" descr="Afbeelding met tekening, teken, klok&#10;&#10;Automatisch gegenereerde beschrijving">
            <a:extLst>
              <a:ext uri="{FF2B5EF4-FFF2-40B4-BE49-F238E27FC236}">
                <a16:creationId xmlns:a16="http://schemas.microsoft.com/office/drawing/2014/main" id="{044E1C11-ACC4-4783-98CC-DCBF0B764C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0786" y="1367535"/>
            <a:ext cx="1450428" cy="336016"/>
          </a:xfrm>
          <a:prstGeom prst="rect">
            <a:avLst/>
          </a:prstGeom>
        </p:spPr>
      </p:pic>
      <p:sp>
        <p:nvSpPr>
          <p:cNvPr id="20" name="Tekstvak 19">
            <a:extLst>
              <a:ext uri="{FF2B5EF4-FFF2-40B4-BE49-F238E27FC236}">
                <a16:creationId xmlns:a16="http://schemas.microsoft.com/office/drawing/2014/main" id="{1E1FD994-D1E0-4518-8460-A088A358E2B1}"/>
              </a:ext>
            </a:extLst>
          </p:cNvPr>
          <p:cNvSpPr txBox="1"/>
          <p:nvPr/>
        </p:nvSpPr>
        <p:spPr>
          <a:xfrm>
            <a:off x="2164067" y="2049515"/>
            <a:ext cx="7937938" cy="923330"/>
          </a:xfrm>
          <a:prstGeom prst="rect">
            <a:avLst/>
          </a:prstGeom>
          <a:noFill/>
        </p:spPr>
        <p:txBody>
          <a:bodyPr wrap="square">
            <a:spAutoFit/>
          </a:bodyPr>
          <a:lstStyle/>
          <a:p>
            <a:pPr algn="ctr"/>
            <a:r>
              <a:rPr lang="nl-NL" dirty="0">
                <a:solidFill>
                  <a:schemeClr val="tx1"/>
                </a:solidFill>
              </a:rPr>
              <a:t>Verdeel ieder van de clusters vervolgens in overdrachtsmomenten van informatie. Hieronder het voorbeeld van de personeelsadministratie verder (nog steeds versimpeld) uitgewerkt: </a:t>
            </a:r>
          </a:p>
        </p:txBody>
      </p:sp>
    </p:spTree>
    <p:extLst>
      <p:ext uri="{BB962C8B-B14F-4D97-AF65-F5344CB8AC3E}">
        <p14:creationId xmlns:p14="http://schemas.microsoft.com/office/powerpoint/2010/main" val="1810311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P spid="13" grpId="0" animBg="1"/>
      <p:bldP spid="14" grpId="0" animBg="1"/>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2A327EE8-A4AB-4330-8C9F-64BCEB2EEDF6}"/>
              </a:ext>
            </a:extLst>
          </p:cNvPr>
          <p:cNvSpPr/>
          <p:nvPr/>
        </p:nvSpPr>
        <p:spPr>
          <a:xfrm>
            <a:off x="0" y="638091"/>
            <a:ext cx="12192000" cy="115503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ekstvak 3">
            <a:extLst>
              <a:ext uri="{FF2B5EF4-FFF2-40B4-BE49-F238E27FC236}">
                <a16:creationId xmlns:a16="http://schemas.microsoft.com/office/drawing/2014/main" id="{8712F246-0C20-4C81-BF35-53ADB94D60D0}"/>
              </a:ext>
            </a:extLst>
          </p:cNvPr>
          <p:cNvSpPr txBox="1"/>
          <p:nvPr/>
        </p:nvSpPr>
        <p:spPr>
          <a:xfrm>
            <a:off x="1" y="723163"/>
            <a:ext cx="12192000" cy="707886"/>
          </a:xfrm>
          <a:prstGeom prst="rect">
            <a:avLst/>
          </a:prstGeom>
          <a:noFill/>
        </p:spPr>
        <p:txBody>
          <a:bodyPr wrap="square" rtlCol="0">
            <a:spAutoFit/>
          </a:bodyPr>
          <a:lstStyle/>
          <a:p>
            <a:pPr algn="ctr"/>
            <a:r>
              <a:rPr lang="nl-NL" sz="4000" dirty="0">
                <a:solidFill>
                  <a:schemeClr val="bg1"/>
                </a:solidFill>
              </a:rPr>
              <a:t>Overzicht verwerkingen</a:t>
            </a:r>
          </a:p>
        </p:txBody>
      </p:sp>
      <p:grpSp>
        <p:nvGrpSpPr>
          <p:cNvPr id="10" name="Groep 9">
            <a:extLst>
              <a:ext uri="{FF2B5EF4-FFF2-40B4-BE49-F238E27FC236}">
                <a16:creationId xmlns:a16="http://schemas.microsoft.com/office/drawing/2014/main" id="{C73E620F-3BE4-46F5-A2B8-4AAA8F237942}"/>
              </a:ext>
            </a:extLst>
          </p:cNvPr>
          <p:cNvGrpSpPr/>
          <p:nvPr/>
        </p:nvGrpSpPr>
        <p:grpSpPr>
          <a:xfrm>
            <a:off x="2164067" y="1974288"/>
            <a:ext cx="7874013" cy="1539841"/>
            <a:chOff x="2164067" y="1974288"/>
            <a:chExt cx="7874013" cy="1539841"/>
          </a:xfrm>
        </p:grpSpPr>
        <p:sp>
          <p:nvSpPr>
            <p:cNvPr id="7" name="Rechthoek 6">
              <a:extLst>
                <a:ext uri="{FF2B5EF4-FFF2-40B4-BE49-F238E27FC236}">
                  <a16:creationId xmlns:a16="http://schemas.microsoft.com/office/drawing/2014/main" id="{6CBAED55-35B1-40B1-BD39-1D62D2599D19}"/>
                </a:ext>
              </a:extLst>
            </p:cNvPr>
            <p:cNvSpPr/>
            <p:nvPr/>
          </p:nvSpPr>
          <p:spPr>
            <a:xfrm>
              <a:off x="2164067" y="1974288"/>
              <a:ext cx="7874013" cy="153984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t" anchorCtr="0"/>
            <a:lstStyle/>
            <a:p>
              <a:r>
                <a:rPr lang="nl-NL" dirty="0"/>
                <a:t>[naam verwerking] (deelprocessen)</a:t>
              </a:r>
            </a:p>
          </p:txBody>
        </p:sp>
        <p:sp>
          <p:nvSpPr>
            <p:cNvPr id="8" name="Rechthoek 7">
              <a:extLst>
                <a:ext uri="{FF2B5EF4-FFF2-40B4-BE49-F238E27FC236}">
                  <a16:creationId xmlns:a16="http://schemas.microsoft.com/office/drawing/2014/main" id="{BD0F2CDE-3A0E-4A31-818D-8F9B1F5FA338}"/>
                </a:ext>
              </a:extLst>
            </p:cNvPr>
            <p:cNvSpPr/>
            <p:nvPr/>
          </p:nvSpPr>
          <p:spPr>
            <a:xfrm>
              <a:off x="2402188" y="2423991"/>
              <a:ext cx="1686394" cy="966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ctr" anchorCtr="0"/>
            <a:lstStyle/>
            <a:p>
              <a:pPr algn="ctr"/>
              <a:endParaRPr lang="nl-NL" dirty="0">
                <a:solidFill>
                  <a:srgbClr val="4472C4"/>
                </a:solidFill>
              </a:endParaRPr>
            </a:p>
          </p:txBody>
        </p:sp>
        <p:sp>
          <p:nvSpPr>
            <p:cNvPr id="9" name="Rechthoek 8">
              <a:extLst>
                <a:ext uri="{FF2B5EF4-FFF2-40B4-BE49-F238E27FC236}">
                  <a16:creationId xmlns:a16="http://schemas.microsoft.com/office/drawing/2014/main" id="{4D1B47C8-228C-46A7-BA43-06A09B721062}"/>
                </a:ext>
              </a:extLst>
            </p:cNvPr>
            <p:cNvSpPr/>
            <p:nvPr/>
          </p:nvSpPr>
          <p:spPr>
            <a:xfrm>
              <a:off x="4326703" y="2423990"/>
              <a:ext cx="1686394" cy="966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ctr" anchorCtr="0"/>
            <a:lstStyle/>
            <a:p>
              <a:pPr algn="ctr"/>
              <a:r>
                <a:rPr lang="nl-NL" dirty="0">
                  <a:solidFill>
                    <a:srgbClr val="4472C4"/>
                  </a:solidFill>
                </a:rPr>
                <a:t> </a:t>
              </a:r>
            </a:p>
          </p:txBody>
        </p:sp>
        <p:sp>
          <p:nvSpPr>
            <p:cNvPr id="17" name="Rechthoek 16">
              <a:extLst>
                <a:ext uri="{FF2B5EF4-FFF2-40B4-BE49-F238E27FC236}">
                  <a16:creationId xmlns:a16="http://schemas.microsoft.com/office/drawing/2014/main" id="{F72078C2-053E-42CE-A7F7-98A2EFD47F8A}"/>
                </a:ext>
              </a:extLst>
            </p:cNvPr>
            <p:cNvSpPr/>
            <p:nvPr/>
          </p:nvSpPr>
          <p:spPr>
            <a:xfrm>
              <a:off x="6171284" y="2423989"/>
              <a:ext cx="1686394" cy="966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ctr" anchorCtr="0"/>
            <a:lstStyle/>
            <a:p>
              <a:pPr algn="ctr"/>
              <a:r>
                <a:rPr lang="nl-NL" dirty="0">
                  <a:solidFill>
                    <a:srgbClr val="4472C4"/>
                  </a:solidFill>
                </a:rPr>
                <a:t> </a:t>
              </a:r>
            </a:p>
          </p:txBody>
        </p:sp>
        <p:sp>
          <p:nvSpPr>
            <p:cNvPr id="15" name="Rechthoek 14">
              <a:extLst>
                <a:ext uri="{FF2B5EF4-FFF2-40B4-BE49-F238E27FC236}">
                  <a16:creationId xmlns:a16="http://schemas.microsoft.com/office/drawing/2014/main" id="{35624998-5486-4C10-9B9A-E27CD5C0B7FC}"/>
                </a:ext>
              </a:extLst>
            </p:cNvPr>
            <p:cNvSpPr/>
            <p:nvPr/>
          </p:nvSpPr>
          <p:spPr>
            <a:xfrm>
              <a:off x="8095799" y="2423988"/>
              <a:ext cx="1686394" cy="966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ctr" anchorCtr="0"/>
            <a:lstStyle/>
            <a:p>
              <a:pPr algn="ctr"/>
              <a:r>
                <a:rPr lang="nl-NL" dirty="0">
                  <a:solidFill>
                    <a:srgbClr val="4472C4"/>
                  </a:solidFill>
                </a:rPr>
                <a:t> </a:t>
              </a:r>
            </a:p>
          </p:txBody>
        </p:sp>
      </p:grpSp>
      <p:pic>
        <p:nvPicPr>
          <p:cNvPr id="11" name="Afbeelding 10" descr="Afbeelding met tekening, teken, klok&#10;&#10;Automatisch gegenereerde beschrijving">
            <a:extLst>
              <a:ext uri="{FF2B5EF4-FFF2-40B4-BE49-F238E27FC236}">
                <a16:creationId xmlns:a16="http://schemas.microsoft.com/office/drawing/2014/main" id="{8311349A-9120-4FFC-BFC8-4E2DD7B905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0786" y="1367535"/>
            <a:ext cx="1450428" cy="336016"/>
          </a:xfrm>
          <a:prstGeom prst="rect">
            <a:avLst/>
          </a:prstGeom>
        </p:spPr>
      </p:pic>
    </p:spTree>
    <p:extLst>
      <p:ext uri="{BB962C8B-B14F-4D97-AF65-F5344CB8AC3E}">
        <p14:creationId xmlns:p14="http://schemas.microsoft.com/office/powerpoint/2010/main" val="387147411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2A327EE8-A4AB-4330-8C9F-64BCEB2EEDF6}"/>
              </a:ext>
            </a:extLst>
          </p:cNvPr>
          <p:cNvSpPr/>
          <p:nvPr/>
        </p:nvSpPr>
        <p:spPr>
          <a:xfrm>
            <a:off x="0" y="638091"/>
            <a:ext cx="12192000" cy="115503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ekstvak 3">
            <a:extLst>
              <a:ext uri="{FF2B5EF4-FFF2-40B4-BE49-F238E27FC236}">
                <a16:creationId xmlns:a16="http://schemas.microsoft.com/office/drawing/2014/main" id="{8712F246-0C20-4C81-BF35-53ADB94D60D0}"/>
              </a:ext>
            </a:extLst>
          </p:cNvPr>
          <p:cNvSpPr txBox="1"/>
          <p:nvPr/>
        </p:nvSpPr>
        <p:spPr>
          <a:xfrm>
            <a:off x="1" y="723163"/>
            <a:ext cx="12192000" cy="707886"/>
          </a:xfrm>
          <a:prstGeom prst="rect">
            <a:avLst/>
          </a:prstGeom>
          <a:noFill/>
        </p:spPr>
        <p:txBody>
          <a:bodyPr wrap="square" rtlCol="0">
            <a:spAutoFit/>
          </a:bodyPr>
          <a:lstStyle/>
          <a:p>
            <a:pPr algn="ctr"/>
            <a:r>
              <a:rPr lang="nl-NL" sz="4000" dirty="0">
                <a:solidFill>
                  <a:schemeClr val="bg1"/>
                </a:solidFill>
              </a:rPr>
              <a:t>Overzicht verwerkingen</a:t>
            </a:r>
          </a:p>
        </p:txBody>
      </p:sp>
      <p:grpSp>
        <p:nvGrpSpPr>
          <p:cNvPr id="5" name="Groep 4">
            <a:extLst>
              <a:ext uri="{FF2B5EF4-FFF2-40B4-BE49-F238E27FC236}">
                <a16:creationId xmlns:a16="http://schemas.microsoft.com/office/drawing/2014/main" id="{BAA00BFE-1F87-4FF0-B181-5CB1F8845298}"/>
              </a:ext>
            </a:extLst>
          </p:cNvPr>
          <p:cNvGrpSpPr/>
          <p:nvPr/>
        </p:nvGrpSpPr>
        <p:grpSpPr>
          <a:xfrm>
            <a:off x="1212647" y="3963830"/>
            <a:ext cx="5939351" cy="1539841"/>
            <a:chOff x="4888002" y="4152258"/>
            <a:chExt cx="5939351" cy="1539841"/>
          </a:xfrm>
        </p:grpSpPr>
        <p:sp>
          <p:nvSpPr>
            <p:cNvPr id="18" name="Rechthoek: afgeronde hoeken 17">
              <a:extLst>
                <a:ext uri="{FF2B5EF4-FFF2-40B4-BE49-F238E27FC236}">
                  <a16:creationId xmlns:a16="http://schemas.microsoft.com/office/drawing/2014/main" id="{B34F03AB-732F-4A6D-9574-597E016EF18A}"/>
                </a:ext>
              </a:extLst>
            </p:cNvPr>
            <p:cNvSpPr/>
            <p:nvPr/>
          </p:nvSpPr>
          <p:spPr>
            <a:xfrm>
              <a:off x="4888002" y="4152258"/>
              <a:ext cx="5939351" cy="153984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t" anchorCtr="0"/>
            <a:lstStyle/>
            <a:p>
              <a:r>
                <a:rPr lang="nl-NL" dirty="0"/>
                <a:t>[naam deelproces] (deelprocessen)</a:t>
              </a:r>
            </a:p>
          </p:txBody>
        </p:sp>
        <p:sp>
          <p:nvSpPr>
            <p:cNvPr id="19" name="Rechthoek: afgeronde hoeken 18">
              <a:extLst>
                <a:ext uri="{FF2B5EF4-FFF2-40B4-BE49-F238E27FC236}">
                  <a16:creationId xmlns:a16="http://schemas.microsoft.com/office/drawing/2014/main" id="{B06D1E22-2A2D-421F-8DF3-48358FBEFF5F}"/>
                </a:ext>
              </a:extLst>
            </p:cNvPr>
            <p:cNvSpPr/>
            <p:nvPr/>
          </p:nvSpPr>
          <p:spPr>
            <a:xfrm>
              <a:off x="5126123" y="4601961"/>
              <a:ext cx="1686394" cy="966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ctr" anchorCtr="0"/>
            <a:lstStyle/>
            <a:p>
              <a:pPr algn="ctr"/>
              <a:endParaRPr lang="nl-NL" dirty="0">
                <a:solidFill>
                  <a:srgbClr val="4472C4"/>
                </a:solidFill>
              </a:endParaRPr>
            </a:p>
          </p:txBody>
        </p:sp>
        <p:sp>
          <p:nvSpPr>
            <p:cNvPr id="20" name="Rechthoek: afgeronde hoeken 19">
              <a:extLst>
                <a:ext uri="{FF2B5EF4-FFF2-40B4-BE49-F238E27FC236}">
                  <a16:creationId xmlns:a16="http://schemas.microsoft.com/office/drawing/2014/main" id="{3B52B751-4BC0-471B-A9C7-74602F9D5AD7}"/>
                </a:ext>
              </a:extLst>
            </p:cNvPr>
            <p:cNvSpPr/>
            <p:nvPr/>
          </p:nvSpPr>
          <p:spPr>
            <a:xfrm>
              <a:off x="7050638" y="4601960"/>
              <a:ext cx="1686394" cy="966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ctr" anchorCtr="0"/>
            <a:lstStyle/>
            <a:p>
              <a:pPr algn="ctr"/>
              <a:endParaRPr lang="nl-NL" dirty="0">
                <a:solidFill>
                  <a:srgbClr val="4472C4"/>
                </a:solidFill>
              </a:endParaRPr>
            </a:p>
          </p:txBody>
        </p:sp>
        <p:sp>
          <p:nvSpPr>
            <p:cNvPr id="21" name="Rechthoek: afgeronde hoeken 20">
              <a:extLst>
                <a:ext uri="{FF2B5EF4-FFF2-40B4-BE49-F238E27FC236}">
                  <a16:creationId xmlns:a16="http://schemas.microsoft.com/office/drawing/2014/main" id="{E9AF1E9A-B661-4989-BB1C-CA88D65EC68F}"/>
                </a:ext>
              </a:extLst>
            </p:cNvPr>
            <p:cNvSpPr/>
            <p:nvPr/>
          </p:nvSpPr>
          <p:spPr>
            <a:xfrm>
              <a:off x="8895219" y="4601959"/>
              <a:ext cx="1686394" cy="966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ctr" anchorCtr="0"/>
            <a:lstStyle/>
            <a:p>
              <a:pPr algn="ctr"/>
              <a:endParaRPr lang="nl-NL" dirty="0">
                <a:solidFill>
                  <a:srgbClr val="4472C4"/>
                </a:solidFill>
              </a:endParaRPr>
            </a:p>
          </p:txBody>
        </p:sp>
      </p:grpSp>
      <p:grpSp>
        <p:nvGrpSpPr>
          <p:cNvPr id="10" name="Groep 9">
            <a:extLst>
              <a:ext uri="{FF2B5EF4-FFF2-40B4-BE49-F238E27FC236}">
                <a16:creationId xmlns:a16="http://schemas.microsoft.com/office/drawing/2014/main" id="{C73E620F-3BE4-46F5-A2B8-4AAA8F237942}"/>
              </a:ext>
            </a:extLst>
          </p:cNvPr>
          <p:cNvGrpSpPr/>
          <p:nvPr/>
        </p:nvGrpSpPr>
        <p:grpSpPr>
          <a:xfrm>
            <a:off x="2164067" y="1974288"/>
            <a:ext cx="7874013" cy="1539841"/>
            <a:chOff x="2164067" y="1974288"/>
            <a:chExt cx="7874013" cy="1539841"/>
          </a:xfrm>
        </p:grpSpPr>
        <p:sp>
          <p:nvSpPr>
            <p:cNvPr id="7" name="Rechthoek: afgeronde hoeken 6">
              <a:extLst>
                <a:ext uri="{FF2B5EF4-FFF2-40B4-BE49-F238E27FC236}">
                  <a16:creationId xmlns:a16="http://schemas.microsoft.com/office/drawing/2014/main" id="{6CBAED55-35B1-40B1-BD39-1D62D2599D19}"/>
                </a:ext>
              </a:extLst>
            </p:cNvPr>
            <p:cNvSpPr/>
            <p:nvPr/>
          </p:nvSpPr>
          <p:spPr>
            <a:xfrm>
              <a:off x="2164067" y="1974288"/>
              <a:ext cx="7874013" cy="153984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t" anchorCtr="0"/>
            <a:lstStyle/>
            <a:p>
              <a:r>
                <a:rPr lang="nl-NL" dirty="0"/>
                <a:t>[naam verwerking] (deelprocessen)</a:t>
              </a:r>
            </a:p>
          </p:txBody>
        </p:sp>
        <p:sp>
          <p:nvSpPr>
            <p:cNvPr id="8" name="Rechthoek: afgeronde hoeken 7">
              <a:extLst>
                <a:ext uri="{FF2B5EF4-FFF2-40B4-BE49-F238E27FC236}">
                  <a16:creationId xmlns:a16="http://schemas.microsoft.com/office/drawing/2014/main" id="{BD0F2CDE-3A0E-4A31-818D-8F9B1F5FA338}"/>
                </a:ext>
              </a:extLst>
            </p:cNvPr>
            <p:cNvSpPr/>
            <p:nvPr/>
          </p:nvSpPr>
          <p:spPr>
            <a:xfrm>
              <a:off x="2402188" y="2423991"/>
              <a:ext cx="1686394" cy="966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ctr" anchorCtr="0"/>
            <a:lstStyle/>
            <a:p>
              <a:pPr algn="ctr"/>
              <a:endParaRPr lang="nl-NL" dirty="0">
                <a:solidFill>
                  <a:srgbClr val="4472C4"/>
                </a:solidFill>
              </a:endParaRPr>
            </a:p>
          </p:txBody>
        </p:sp>
        <p:sp>
          <p:nvSpPr>
            <p:cNvPr id="9" name="Rechthoek: afgeronde hoeken 8">
              <a:extLst>
                <a:ext uri="{FF2B5EF4-FFF2-40B4-BE49-F238E27FC236}">
                  <a16:creationId xmlns:a16="http://schemas.microsoft.com/office/drawing/2014/main" id="{4D1B47C8-228C-46A7-BA43-06A09B721062}"/>
                </a:ext>
              </a:extLst>
            </p:cNvPr>
            <p:cNvSpPr/>
            <p:nvPr/>
          </p:nvSpPr>
          <p:spPr>
            <a:xfrm>
              <a:off x="4326703" y="2423990"/>
              <a:ext cx="1686394" cy="966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ctr" anchorCtr="0"/>
            <a:lstStyle/>
            <a:p>
              <a:pPr algn="ctr"/>
              <a:endParaRPr lang="nl-NL" dirty="0">
                <a:solidFill>
                  <a:srgbClr val="4472C4"/>
                </a:solidFill>
              </a:endParaRPr>
            </a:p>
          </p:txBody>
        </p:sp>
        <p:sp>
          <p:nvSpPr>
            <p:cNvPr id="17" name="Rechthoek: afgeronde hoeken 16">
              <a:extLst>
                <a:ext uri="{FF2B5EF4-FFF2-40B4-BE49-F238E27FC236}">
                  <a16:creationId xmlns:a16="http://schemas.microsoft.com/office/drawing/2014/main" id="{F72078C2-053E-42CE-A7F7-98A2EFD47F8A}"/>
                </a:ext>
              </a:extLst>
            </p:cNvPr>
            <p:cNvSpPr/>
            <p:nvPr/>
          </p:nvSpPr>
          <p:spPr>
            <a:xfrm>
              <a:off x="6171284" y="2423989"/>
              <a:ext cx="1686394" cy="966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ctr" anchorCtr="0"/>
            <a:lstStyle/>
            <a:p>
              <a:pPr algn="ctr"/>
              <a:endParaRPr lang="nl-NL" dirty="0">
                <a:solidFill>
                  <a:srgbClr val="4472C4"/>
                </a:solidFill>
              </a:endParaRPr>
            </a:p>
          </p:txBody>
        </p:sp>
        <p:sp>
          <p:nvSpPr>
            <p:cNvPr id="15" name="Rechthoek: afgeronde hoeken 14">
              <a:extLst>
                <a:ext uri="{FF2B5EF4-FFF2-40B4-BE49-F238E27FC236}">
                  <a16:creationId xmlns:a16="http://schemas.microsoft.com/office/drawing/2014/main" id="{35624998-5486-4C10-9B9A-E27CD5C0B7FC}"/>
                </a:ext>
              </a:extLst>
            </p:cNvPr>
            <p:cNvSpPr/>
            <p:nvPr/>
          </p:nvSpPr>
          <p:spPr>
            <a:xfrm>
              <a:off x="8095799" y="2423988"/>
              <a:ext cx="1686394" cy="966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 tIns="43200" rIns="43200" bIns="43200" rtlCol="0" anchor="ctr" anchorCtr="0"/>
            <a:lstStyle/>
            <a:p>
              <a:pPr algn="ctr"/>
              <a:endParaRPr lang="nl-NL" dirty="0">
                <a:solidFill>
                  <a:srgbClr val="4472C4"/>
                </a:solidFill>
              </a:endParaRPr>
            </a:p>
          </p:txBody>
        </p:sp>
      </p:grpSp>
      <p:cxnSp>
        <p:nvCxnSpPr>
          <p:cNvPr id="22" name="Rechte verbindingslijn 21">
            <a:extLst>
              <a:ext uri="{FF2B5EF4-FFF2-40B4-BE49-F238E27FC236}">
                <a16:creationId xmlns:a16="http://schemas.microsoft.com/office/drawing/2014/main" id="{12D21441-EFC0-4D20-9AEC-DB1DC08844ED}"/>
              </a:ext>
            </a:extLst>
          </p:cNvPr>
          <p:cNvCxnSpPr>
            <a:cxnSpLocks/>
          </p:cNvCxnSpPr>
          <p:nvPr/>
        </p:nvCxnSpPr>
        <p:spPr>
          <a:xfrm flipH="1">
            <a:off x="1305017" y="3373449"/>
            <a:ext cx="1900402" cy="590381"/>
          </a:xfrm>
          <a:prstGeom prst="line">
            <a:avLst/>
          </a:prstGeom>
          <a:ln w="28575">
            <a:solidFill>
              <a:srgbClr val="E47C00"/>
            </a:solidFill>
            <a:prstDash val="dash"/>
          </a:ln>
        </p:spPr>
        <p:style>
          <a:lnRef idx="1">
            <a:schemeClr val="accent1"/>
          </a:lnRef>
          <a:fillRef idx="0">
            <a:schemeClr val="accent1"/>
          </a:fillRef>
          <a:effectRef idx="0">
            <a:schemeClr val="accent1"/>
          </a:effectRef>
          <a:fontRef idx="minor">
            <a:schemeClr val="tx1"/>
          </a:fontRef>
        </p:style>
      </p:cxnSp>
      <p:cxnSp>
        <p:nvCxnSpPr>
          <p:cNvPr id="24" name="Rechte verbindingslijn 23">
            <a:extLst>
              <a:ext uri="{FF2B5EF4-FFF2-40B4-BE49-F238E27FC236}">
                <a16:creationId xmlns:a16="http://schemas.microsoft.com/office/drawing/2014/main" id="{EE2B64A8-E686-4826-BE22-33A91BFE07FF}"/>
              </a:ext>
            </a:extLst>
          </p:cNvPr>
          <p:cNvCxnSpPr>
            <a:cxnSpLocks/>
            <a:stCxn id="8" idx="2"/>
          </p:cNvCxnSpPr>
          <p:nvPr/>
        </p:nvCxnSpPr>
        <p:spPr>
          <a:xfrm>
            <a:off x="3245385" y="3390856"/>
            <a:ext cx="3769096" cy="572974"/>
          </a:xfrm>
          <a:prstGeom prst="line">
            <a:avLst/>
          </a:prstGeom>
          <a:ln w="28575">
            <a:solidFill>
              <a:srgbClr val="E47C00"/>
            </a:solidFill>
            <a:prstDash val="dash"/>
          </a:ln>
        </p:spPr>
        <p:style>
          <a:lnRef idx="1">
            <a:schemeClr val="accent1"/>
          </a:lnRef>
          <a:fillRef idx="0">
            <a:schemeClr val="accent1"/>
          </a:fillRef>
          <a:effectRef idx="0">
            <a:schemeClr val="accent1"/>
          </a:effectRef>
          <a:fontRef idx="minor">
            <a:schemeClr val="tx1"/>
          </a:fontRef>
        </p:style>
      </p:cxnSp>
      <p:pic>
        <p:nvPicPr>
          <p:cNvPr id="23" name="Afbeelding 22" descr="Afbeelding met tekening, teken, klok&#10;&#10;Automatisch gegenereerde beschrijving">
            <a:extLst>
              <a:ext uri="{FF2B5EF4-FFF2-40B4-BE49-F238E27FC236}">
                <a16:creationId xmlns:a16="http://schemas.microsoft.com/office/drawing/2014/main" id="{40F63D53-D1B6-402F-828A-0B06B67CF9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0786" y="1367535"/>
            <a:ext cx="1450428" cy="336016"/>
          </a:xfrm>
          <a:prstGeom prst="rect">
            <a:avLst/>
          </a:prstGeom>
        </p:spPr>
      </p:pic>
    </p:spTree>
    <p:extLst>
      <p:ext uri="{BB962C8B-B14F-4D97-AF65-F5344CB8AC3E}">
        <p14:creationId xmlns:p14="http://schemas.microsoft.com/office/powerpoint/2010/main" val="26636691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1D7FFED5-7D8B-4CBD-96E9-B08B6D32FEB1}"/>
              </a:ext>
            </a:extLst>
          </p:cNvPr>
          <p:cNvSpPr/>
          <p:nvPr/>
        </p:nvSpPr>
        <p:spPr>
          <a:xfrm>
            <a:off x="0" y="0"/>
            <a:ext cx="12192000" cy="685800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l-NL" dirty="0">
              <a:solidFill>
                <a:schemeClr val="tx1"/>
              </a:solidFill>
              <a:latin typeface="+mj-lt"/>
            </a:endParaRPr>
          </a:p>
          <a:p>
            <a:endParaRPr lang="nl-NL" dirty="0">
              <a:solidFill>
                <a:schemeClr val="tx1"/>
              </a:solidFill>
              <a:latin typeface="+mj-lt"/>
            </a:endParaRPr>
          </a:p>
          <a:p>
            <a:endParaRPr lang="nl-NL" dirty="0">
              <a:solidFill>
                <a:schemeClr val="tx1"/>
              </a:solidFill>
              <a:latin typeface="+mj-lt"/>
            </a:endParaRPr>
          </a:p>
          <a:p>
            <a:endParaRPr lang="nl-NL" dirty="0">
              <a:solidFill>
                <a:schemeClr val="tx1"/>
              </a:solidFill>
              <a:latin typeface="+mj-lt"/>
            </a:endParaRPr>
          </a:p>
          <a:p>
            <a:endParaRPr lang="nl-NL" dirty="0">
              <a:solidFill>
                <a:schemeClr val="tx1"/>
              </a:solidFill>
              <a:latin typeface="+mj-lt"/>
            </a:endParaRPr>
          </a:p>
          <a:p>
            <a:endParaRPr lang="nl-NL" dirty="0">
              <a:solidFill>
                <a:schemeClr val="tx1"/>
              </a:solidFill>
              <a:latin typeface="+mj-lt"/>
            </a:endParaRPr>
          </a:p>
          <a:p>
            <a:endParaRPr lang="nl-NL" dirty="0">
              <a:solidFill>
                <a:schemeClr val="tx1"/>
              </a:solidFill>
              <a:latin typeface="+mj-lt"/>
            </a:endParaRPr>
          </a:p>
          <a:p>
            <a:r>
              <a:rPr lang="nl-NL" dirty="0">
                <a:solidFill>
                  <a:schemeClr val="tx1"/>
                </a:solidFill>
              </a:rPr>
              <a:t>Voor ieder van de gegevenstransacties die je nu hebt opgehaald, ga je de volgende vragen stellen (uit de DPIA leidraad):</a:t>
            </a:r>
          </a:p>
          <a:p>
            <a:pPr marL="742950" lvl="1" indent="-285750">
              <a:buFont typeface="Arial" panose="020B0604020202020204" pitchFamily="34" charset="0"/>
              <a:buChar char="•"/>
            </a:pPr>
            <a:r>
              <a:rPr lang="nl-NL" dirty="0">
                <a:solidFill>
                  <a:schemeClr val="tx1"/>
                </a:solidFill>
              </a:rPr>
              <a:t>Welke persoonsgegevens worden als input aangeleverd voor de verwerkingsactiviteit?</a:t>
            </a:r>
          </a:p>
          <a:p>
            <a:pPr marL="742950" lvl="1" indent="-285750">
              <a:buFont typeface="Arial" panose="020B0604020202020204" pitchFamily="34" charset="0"/>
              <a:buChar char="•"/>
            </a:pPr>
            <a:r>
              <a:rPr lang="nl-NL" dirty="0">
                <a:solidFill>
                  <a:schemeClr val="tx1"/>
                </a:solidFill>
              </a:rPr>
              <a:t>Waar komt de input vandaan? (systemen, mensen en eventuele fysieke gegevensdragers)</a:t>
            </a:r>
          </a:p>
          <a:p>
            <a:pPr marL="742950" lvl="1" indent="-285750">
              <a:buFont typeface="Arial" panose="020B0604020202020204" pitchFamily="34" charset="0"/>
              <a:buChar char="•"/>
            </a:pPr>
            <a:r>
              <a:rPr lang="nl-NL" dirty="0">
                <a:solidFill>
                  <a:schemeClr val="tx1"/>
                </a:solidFill>
              </a:rPr>
              <a:t>Hoe wordt de input aangeleverd? (mondeling, standaard formulier, open tekstveld, e-mail, etc.)</a:t>
            </a:r>
          </a:p>
          <a:p>
            <a:pPr marL="742950" lvl="1" indent="-285750">
              <a:buFont typeface="Arial" panose="020B0604020202020204" pitchFamily="34" charset="0"/>
              <a:buChar char="•"/>
            </a:pPr>
            <a:r>
              <a:rPr lang="nl-NL" dirty="0">
                <a:solidFill>
                  <a:schemeClr val="tx1"/>
                </a:solidFill>
              </a:rPr>
              <a:t>Wat doe je er mee/wat gebeurt ermee/welke verwerking vindt plaats</a:t>
            </a:r>
          </a:p>
          <a:p>
            <a:pPr marL="742950" lvl="1" indent="-285750">
              <a:buFont typeface="Arial" panose="020B0604020202020204" pitchFamily="34" charset="0"/>
              <a:buChar char="•"/>
            </a:pPr>
            <a:r>
              <a:rPr lang="nl-NL" dirty="0">
                <a:solidFill>
                  <a:schemeClr val="tx1"/>
                </a:solidFill>
              </a:rPr>
              <a:t>Welke output levert de verwerking op?</a:t>
            </a:r>
          </a:p>
          <a:p>
            <a:pPr marL="742950" lvl="1" indent="-285750">
              <a:buFont typeface="Arial" panose="020B0604020202020204" pitchFamily="34" charset="0"/>
              <a:buChar char="•"/>
            </a:pPr>
            <a:r>
              <a:rPr lang="nl-NL" dirty="0">
                <a:solidFill>
                  <a:schemeClr val="tx1"/>
                </a:solidFill>
              </a:rPr>
              <a:t>Waar komt deze output terecht / waar wordt de output opgeslagen? (systemen, mensen en eventuele fysieke gegevensdragers)</a:t>
            </a:r>
          </a:p>
          <a:p>
            <a:endParaRPr lang="nl-NL" dirty="0">
              <a:solidFill>
                <a:schemeClr val="tx1"/>
              </a:solidFill>
            </a:endParaRPr>
          </a:p>
          <a:p>
            <a:r>
              <a:rPr lang="nl-NL" dirty="0">
                <a:solidFill>
                  <a:schemeClr val="tx1"/>
                </a:solidFill>
              </a:rPr>
              <a:t>Deze informatie vul je vervolgens in het model op de volgende pagina in. Je kunt hiervoor gebruik maken van het onderstaande grafisch model (BIVOE). Op de volgende pagina’s twee voorbeelden van de uitwerking hiervan. Welke je kiest is afhankelijk van de complexiteit van de verwerking en wat bij deze DPIA en opdrachtgever past. </a:t>
            </a:r>
          </a:p>
          <a:p>
            <a:endParaRPr lang="nl-NL" dirty="0">
              <a:solidFill>
                <a:schemeClr val="tx1"/>
              </a:solidFill>
              <a:latin typeface="+mj-lt"/>
            </a:endParaRPr>
          </a:p>
          <a:p>
            <a:endParaRPr lang="nl-NL" dirty="0">
              <a:solidFill>
                <a:schemeClr val="tx1"/>
              </a:solidFill>
              <a:latin typeface="+mj-lt"/>
            </a:endParaRPr>
          </a:p>
          <a:p>
            <a:endParaRPr lang="nl-NL" dirty="0">
              <a:solidFill>
                <a:schemeClr val="tx1"/>
              </a:solidFill>
              <a:latin typeface="+mj-lt"/>
            </a:endParaRPr>
          </a:p>
        </p:txBody>
      </p:sp>
      <p:sp>
        <p:nvSpPr>
          <p:cNvPr id="6" name="Rechthoek 5">
            <a:extLst>
              <a:ext uri="{FF2B5EF4-FFF2-40B4-BE49-F238E27FC236}">
                <a16:creationId xmlns:a16="http://schemas.microsoft.com/office/drawing/2014/main" id="{2A327EE8-A4AB-4330-8C9F-64BCEB2EEDF6}"/>
              </a:ext>
            </a:extLst>
          </p:cNvPr>
          <p:cNvSpPr/>
          <p:nvPr/>
        </p:nvSpPr>
        <p:spPr>
          <a:xfrm>
            <a:off x="0" y="638091"/>
            <a:ext cx="12192000" cy="115503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ekstvak 3">
            <a:extLst>
              <a:ext uri="{FF2B5EF4-FFF2-40B4-BE49-F238E27FC236}">
                <a16:creationId xmlns:a16="http://schemas.microsoft.com/office/drawing/2014/main" id="{8712F246-0C20-4C81-BF35-53ADB94D60D0}"/>
              </a:ext>
            </a:extLst>
          </p:cNvPr>
          <p:cNvSpPr txBox="1"/>
          <p:nvPr/>
        </p:nvSpPr>
        <p:spPr>
          <a:xfrm>
            <a:off x="1" y="723163"/>
            <a:ext cx="12192000" cy="707886"/>
          </a:xfrm>
          <a:prstGeom prst="rect">
            <a:avLst/>
          </a:prstGeom>
          <a:noFill/>
        </p:spPr>
        <p:txBody>
          <a:bodyPr wrap="square" rtlCol="0">
            <a:spAutoFit/>
          </a:bodyPr>
          <a:lstStyle/>
          <a:p>
            <a:pPr algn="ctr"/>
            <a:r>
              <a:rPr lang="nl-NL" sz="4000" dirty="0">
                <a:solidFill>
                  <a:schemeClr val="bg1"/>
                </a:solidFill>
              </a:rPr>
              <a:t>Gegevensstromen uitwerken (1/3)</a:t>
            </a:r>
          </a:p>
        </p:txBody>
      </p:sp>
      <p:sp>
        <p:nvSpPr>
          <p:cNvPr id="7" name="Tekstvak 6">
            <a:extLst>
              <a:ext uri="{FF2B5EF4-FFF2-40B4-BE49-F238E27FC236}">
                <a16:creationId xmlns:a16="http://schemas.microsoft.com/office/drawing/2014/main" id="{9B416F2E-9A0D-4D15-9AA4-B2E303B3DD33}"/>
              </a:ext>
            </a:extLst>
          </p:cNvPr>
          <p:cNvSpPr txBox="1"/>
          <p:nvPr/>
        </p:nvSpPr>
        <p:spPr>
          <a:xfrm>
            <a:off x="245724" y="91844"/>
            <a:ext cx="7597223" cy="369332"/>
          </a:xfrm>
          <a:prstGeom prst="rect">
            <a:avLst/>
          </a:prstGeom>
          <a:noFill/>
        </p:spPr>
        <p:txBody>
          <a:bodyPr wrap="square" rtlCol="0">
            <a:spAutoFit/>
          </a:bodyPr>
          <a:lstStyle/>
          <a:p>
            <a:r>
              <a:rPr lang="nl-NL" i="1" dirty="0">
                <a:solidFill>
                  <a:schemeClr val="accent1"/>
                </a:solidFill>
              </a:rPr>
              <a:t>Handleiding: deze slide verwijderen bij opleveren gegevensstroomanalyse </a:t>
            </a:r>
          </a:p>
        </p:txBody>
      </p:sp>
      <p:sp>
        <p:nvSpPr>
          <p:cNvPr id="8" name="Rechthoek 7">
            <a:extLst>
              <a:ext uri="{FF2B5EF4-FFF2-40B4-BE49-F238E27FC236}">
                <a16:creationId xmlns:a16="http://schemas.microsoft.com/office/drawing/2014/main" id="{D7D3265F-0130-46F6-BA8C-73131119B6B7}"/>
              </a:ext>
            </a:extLst>
          </p:cNvPr>
          <p:cNvSpPr/>
          <p:nvPr/>
        </p:nvSpPr>
        <p:spPr>
          <a:xfrm>
            <a:off x="245724" y="5494217"/>
            <a:ext cx="1812022" cy="1031846"/>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Bron</a:t>
            </a:r>
          </a:p>
        </p:txBody>
      </p:sp>
      <p:sp>
        <p:nvSpPr>
          <p:cNvPr id="9" name="Rechthoek 8">
            <a:extLst>
              <a:ext uri="{FF2B5EF4-FFF2-40B4-BE49-F238E27FC236}">
                <a16:creationId xmlns:a16="http://schemas.microsoft.com/office/drawing/2014/main" id="{93B4BB0F-E5FF-4AD6-B10D-7D81AC138BF5}"/>
              </a:ext>
            </a:extLst>
          </p:cNvPr>
          <p:cNvSpPr/>
          <p:nvPr/>
        </p:nvSpPr>
        <p:spPr>
          <a:xfrm>
            <a:off x="2362546" y="5494217"/>
            <a:ext cx="1812022" cy="1031846"/>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Input</a:t>
            </a:r>
          </a:p>
        </p:txBody>
      </p:sp>
      <p:sp>
        <p:nvSpPr>
          <p:cNvPr id="10" name="Rechthoek 9">
            <a:extLst>
              <a:ext uri="{FF2B5EF4-FFF2-40B4-BE49-F238E27FC236}">
                <a16:creationId xmlns:a16="http://schemas.microsoft.com/office/drawing/2014/main" id="{EC50A525-0F79-4724-BE3F-18B83179875A}"/>
              </a:ext>
            </a:extLst>
          </p:cNvPr>
          <p:cNvSpPr/>
          <p:nvPr/>
        </p:nvSpPr>
        <p:spPr>
          <a:xfrm>
            <a:off x="4479368" y="5494217"/>
            <a:ext cx="1812022" cy="1031846"/>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Verwerkings-activiteit</a:t>
            </a:r>
          </a:p>
        </p:txBody>
      </p:sp>
      <p:sp>
        <p:nvSpPr>
          <p:cNvPr id="11" name="Rechthoek 10">
            <a:extLst>
              <a:ext uri="{FF2B5EF4-FFF2-40B4-BE49-F238E27FC236}">
                <a16:creationId xmlns:a16="http://schemas.microsoft.com/office/drawing/2014/main" id="{47D65ABC-0CF7-49C9-939C-7031DD4DD092}"/>
              </a:ext>
            </a:extLst>
          </p:cNvPr>
          <p:cNvSpPr/>
          <p:nvPr/>
        </p:nvSpPr>
        <p:spPr>
          <a:xfrm>
            <a:off x="6596190" y="5494217"/>
            <a:ext cx="1812022" cy="1031846"/>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Output</a:t>
            </a:r>
          </a:p>
        </p:txBody>
      </p:sp>
      <p:sp>
        <p:nvSpPr>
          <p:cNvPr id="12" name="Rechthoek 11">
            <a:extLst>
              <a:ext uri="{FF2B5EF4-FFF2-40B4-BE49-F238E27FC236}">
                <a16:creationId xmlns:a16="http://schemas.microsoft.com/office/drawing/2014/main" id="{EC92499D-2894-4CC4-99B3-613A81ED918C}"/>
              </a:ext>
            </a:extLst>
          </p:cNvPr>
          <p:cNvSpPr/>
          <p:nvPr/>
        </p:nvSpPr>
        <p:spPr>
          <a:xfrm>
            <a:off x="8713012" y="5494217"/>
            <a:ext cx="1812022" cy="1031846"/>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Eindbestemming</a:t>
            </a:r>
          </a:p>
        </p:txBody>
      </p:sp>
      <p:cxnSp>
        <p:nvCxnSpPr>
          <p:cNvPr id="13" name="Rechte verbindingslijn met pijl 12">
            <a:extLst>
              <a:ext uri="{FF2B5EF4-FFF2-40B4-BE49-F238E27FC236}">
                <a16:creationId xmlns:a16="http://schemas.microsoft.com/office/drawing/2014/main" id="{FBDE4A61-29CA-47EB-989F-A5A3DF13A502}"/>
              </a:ext>
            </a:extLst>
          </p:cNvPr>
          <p:cNvCxnSpPr>
            <a:stCxn id="8" idx="3"/>
            <a:endCxn id="9" idx="1"/>
          </p:cNvCxnSpPr>
          <p:nvPr/>
        </p:nvCxnSpPr>
        <p:spPr>
          <a:xfrm>
            <a:off x="2057746" y="6010140"/>
            <a:ext cx="304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Rechte verbindingslijn met pijl 13">
            <a:extLst>
              <a:ext uri="{FF2B5EF4-FFF2-40B4-BE49-F238E27FC236}">
                <a16:creationId xmlns:a16="http://schemas.microsoft.com/office/drawing/2014/main" id="{EF623FF2-5D5A-4D37-8B84-713D6465E748}"/>
              </a:ext>
            </a:extLst>
          </p:cNvPr>
          <p:cNvCxnSpPr>
            <a:cxnSpLocks/>
            <a:stCxn id="9" idx="3"/>
            <a:endCxn id="10" idx="1"/>
          </p:cNvCxnSpPr>
          <p:nvPr/>
        </p:nvCxnSpPr>
        <p:spPr>
          <a:xfrm>
            <a:off x="4174568" y="6010140"/>
            <a:ext cx="304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Rechte verbindingslijn met pijl 14">
            <a:extLst>
              <a:ext uri="{FF2B5EF4-FFF2-40B4-BE49-F238E27FC236}">
                <a16:creationId xmlns:a16="http://schemas.microsoft.com/office/drawing/2014/main" id="{5BE8B699-70A1-4A2C-A563-9C9287B9E3D5}"/>
              </a:ext>
            </a:extLst>
          </p:cNvPr>
          <p:cNvCxnSpPr>
            <a:stCxn id="10" idx="3"/>
            <a:endCxn id="11" idx="1"/>
          </p:cNvCxnSpPr>
          <p:nvPr/>
        </p:nvCxnSpPr>
        <p:spPr>
          <a:xfrm>
            <a:off x="6291390" y="6010140"/>
            <a:ext cx="304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Rechte verbindingslijn met pijl 15">
            <a:extLst>
              <a:ext uri="{FF2B5EF4-FFF2-40B4-BE49-F238E27FC236}">
                <a16:creationId xmlns:a16="http://schemas.microsoft.com/office/drawing/2014/main" id="{3C56CD2A-0FC3-4A98-B8CE-211485A42283}"/>
              </a:ext>
            </a:extLst>
          </p:cNvPr>
          <p:cNvCxnSpPr>
            <a:stCxn id="11" idx="3"/>
            <a:endCxn id="12" idx="1"/>
          </p:cNvCxnSpPr>
          <p:nvPr/>
        </p:nvCxnSpPr>
        <p:spPr>
          <a:xfrm>
            <a:off x="8408212" y="6010140"/>
            <a:ext cx="304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7" name="Afbeelding 16" descr="Afbeelding met tekening, teken, klok&#10;&#10;Automatisch gegenereerde beschrijving">
            <a:extLst>
              <a:ext uri="{FF2B5EF4-FFF2-40B4-BE49-F238E27FC236}">
                <a16:creationId xmlns:a16="http://schemas.microsoft.com/office/drawing/2014/main" id="{4C5268BD-FAD9-4427-A486-3A5DF22B05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0786" y="1367535"/>
            <a:ext cx="1450428" cy="336016"/>
          </a:xfrm>
          <a:prstGeom prst="rect">
            <a:avLst/>
          </a:prstGeom>
        </p:spPr>
      </p:pic>
    </p:spTree>
    <p:extLst>
      <p:ext uri="{BB962C8B-B14F-4D97-AF65-F5344CB8AC3E}">
        <p14:creationId xmlns:p14="http://schemas.microsoft.com/office/powerpoint/2010/main" val="1766987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2A327EE8-A4AB-4330-8C9F-64BCEB2EEDF6}"/>
              </a:ext>
            </a:extLst>
          </p:cNvPr>
          <p:cNvSpPr/>
          <p:nvPr/>
        </p:nvSpPr>
        <p:spPr>
          <a:xfrm>
            <a:off x="0" y="638091"/>
            <a:ext cx="12192000" cy="115503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ekstvak 3">
            <a:extLst>
              <a:ext uri="{FF2B5EF4-FFF2-40B4-BE49-F238E27FC236}">
                <a16:creationId xmlns:a16="http://schemas.microsoft.com/office/drawing/2014/main" id="{8712F246-0C20-4C81-BF35-53ADB94D60D0}"/>
              </a:ext>
            </a:extLst>
          </p:cNvPr>
          <p:cNvSpPr txBox="1"/>
          <p:nvPr/>
        </p:nvSpPr>
        <p:spPr>
          <a:xfrm>
            <a:off x="1" y="723163"/>
            <a:ext cx="12192000" cy="707886"/>
          </a:xfrm>
          <a:prstGeom prst="rect">
            <a:avLst/>
          </a:prstGeom>
          <a:noFill/>
        </p:spPr>
        <p:txBody>
          <a:bodyPr wrap="square" rtlCol="0">
            <a:spAutoFit/>
          </a:bodyPr>
          <a:lstStyle/>
          <a:p>
            <a:pPr algn="ctr"/>
            <a:r>
              <a:rPr lang="nl-NL" sz="4000" dirty="0">
                <a:solidFill>
                  <a:schemeClr val="bg1"/>
                </a:solidFill>
              </a:rPr>
              <a:t>Gegevensstromen uitwerken (2/3)</a:t>
            </a:r>
          </a:p>
        </p:txBody>
      </p:sp>
      <p:graphicFrame>
        <p:nvGraphicFramePr>
          <p:cNvPr id="20" name="Tabel 19">
            <a:extLst>
              <a:ext uri="{FF2B5EF4-FFF2-40B4-BE49-F238E27FC236}">
                <a16:creationId xmlns:a16="http://schemas.microsoft.com/office/drawing/2014/main" id="{02DC803B-1565-4404-B7B3-67EC6DE1FC0D}"/>
              </a:ext>
            </a:extLst>
          </p:cNvPr>
          <p:cNvGraphicFramePr>
            <a:graphicFrameLocks noGrp="1"/>
          </p:cNvGraphicFramePr>
          <p:nvPr/>
        </p:nvGraphicFramePr>
        <p:xfrm>
          <a:off x="360727" y="3429000"/>
          <a:ext cx="11272474" cy="2181687"/>
        </p:xfrm>
        <a:graphic>
          <a:graphicData uri="http://schemas.openxmlformats.org/drawingml/2006/table">
            <a:tbl>
              <a:tblPr firstRow="1" bandRow="1">
                <a:tableStyleId>{5C22544A-7EE6-4342-B048-85BDC9FD1C3A}</a:tableStyleId>
              </a:tblPr>
              <a:tblGrid>
                <a:gridCol w="1214073">
                  <a:extLst>
                    <a:ext uri="{9D8B030D-6E8A-4147-A177-3AD203B41FA5}">
                      <a16:colId xmlns:a16="http://schemas.microsoft.com/office/drawing/2014/main" val="1487860054"/>
                    </a:ext>
                  </a:extLst>
                </a:gridCol>
                <a:gridCol w="2225040">
                  <a:extLst>
                    <a:ext uri="{9D8B030D-6E8A-4147-A177-3AD203B41FA5}">
                      <a16:colId xmlns:a16="http://schemas.microsoft.com/office/drawing/2014/main" val="1315647907"/>
                    </a:ext>
                  </a:extLst>
                </a:gridCol>
                <a:gridCol w="2499360">
                  <a:extLst>
                    <a:ext uri="{9D8B030D-6E8A-4147-A177-3AD203B41FA5}">
                      <a16:colId xmlns:a16="http://schemas.microsoft.com/office/drawing/2014/main" val="620751738"/>
                    </a:ext>
                  </a:extLst>
                </a:gridCol>
                <a:gridCol w="1950720">
                  <a:extLst>
                    <a:ext uri="{9D8B030D-6E8A-4147-A177-3AD203B41FA5}">
                      <a16:colId xmlns:a16="http://schemas.microsoft.com/office/drawing/2014/main" val="1625799417"/>
                    </a:ext>
                  </a:extLst>
                </a:gridCol>
                <a:gridCol w="3383281">
                  <a:extLst>
                    <a:ext uri="{9D8B030D-6E8A-4147-A177-3AD203B41FA5}">
                      <a16:colId xmlns:a16="http://schemas.microsoft.com/office/drawing/2014/main" val="292088259"/>
                    </a:ext>
                  </a:extLst>
                </a:gridCol>
              </a:tblGrid>
              <a:tr h="1051052">
                <a:tc>
                  <a:txBody>
                    <a:bodyPr/>
                    <a:lstStyle/>
                    <a:p>
                      <a:r>
                        <a:rPr lang="nl-NL" dirty="0"/>
                        <a:t>Bron</a:t>
                      </a:r>
                    </a:p>
                  </a:txBody>
                  <a:tcPr>
                    <a:solidFill>
                      <a:schemeClr val="accent1"/>
                    </a:solidFill>
                  </a:tcPr>
                </a:tc>
                <a:tc>
                  <a:txBody>
                    <a:bodyPr/>
                    <a:lstStyle/>
                    <a:p>
                      <a:r>
                        <a:rPr lang="nl-NL" dirty="0"/>
                        <a:t>Input</a:t>
                      </a:r>
                    </a:p>
                  </a:txBody>
                  <a:tcPr>
                    <a:solidFill>
                      <a:schemeClr val="accent1"/>
                    </a:solidFill>
                  </a:tcPr>
                </a:tc>
                <a:tc>
                  <a:txBody>
                    <a:bodyPr/>
                    <a:lstStyle/>
                    <a:p>
                      <a:r>
                        <a:rPr lang="nl-NL" dirty="0"/>
                        <a:t>Verwerkingsactiviteit</a:t>
                      </a:r>
                    </a:p>
                  </a:txBody>
                  <a:tcPr>
                    <a:solidFill>
                      <a:schemeClr val="accent1"/>
                    </a:solidFill>
                  </a:tcPr>
                </a:tc>
                <a:tc>
                  <a:txBody>
                    <a:bodyPr/>
                    <a:lstStyle/>
                    <a:p>
                      <a:r>
                        <a:rPr lang="nl-NL" dirty="0"/>
                        <a:t>Output</a:t>
                      </a:r>
                    </a:p>
                  </a:txBody>
                  <a:tcPr>
                    <a:solidFill>
                      <a:schemeClr val="accent1"/>
                    </a:solidFill>
                  </a:tcPr>
                </a:tc>
                <a:tc>
                  <a:txBody>
                    <a:bodyPr/>
                    <a:lstStyle/>
                    <a:p>
                      <a:r>
                        <a:rPr lang="nl-NL" dirty="0"/>
                        <a:t>Eindbestemming</a:t>
                      </a:r>
                    </a:p>
                  </a:txBody>
                  <a:tcPr>
                    <a:solidFill>
                      <a:schemeClr val="accent1"/>
                    </a:solidFill>
                  </a:tcPr>
                </a:tc>
                <a:extLst>
                  <a:ext uri="{0D108BD9-81ED-4DB2-BD59-A6C34878D82A}">
                    <a16:rowId xmlns:a16="http://schemas.microsoft.com/office/drawing/2014/main" val="684037124"/>
                  </a:ext>
                </a:extLst>
              </a:tr>
              <a:tr h="1130635">
                <a:tc>
                  <a:txBody>
                    <a:bodyPr/>
                    <a:lstStyle/>
                    <a:p>
                      <a:r>
                        <a:rPr lang="nl-NL" dirty="0"/>
                        <a:t>Sollicitant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solidFill>
                            <a:schemeClr val="tx1"/>
                          </a:solidFill>
                        </a:rPr>
                        <a:t>CV, motivatiebrief, contactgegevens (via de post) </a:t>
                      </a:r>
                    </a:p>
                  </a:txBody>
                  <a:tcPr/>
                </a:tc>
                <a:tc>
                  <a:txBody>
                    <a:bodyPr/>
                    <a:lstStyle/>
                    <a:p>
                      <a:r>
                        <a:rPr lang="nl-NL" dirty="0"/>
                        <a:t>Sollicitatie</a:t>
                      </a:r>
                    </a:p>
                  </a:txBody>
                  <a:tcPr/>
                </a:tc>
                <a:tc>
                  <a:txBody>
                    <a:bodyPr/>
                    <a:lstStyle/>
                    <a:p>
                      <a:r>
                        <a:rPr lang="nl-NL" dirty="0"/>
                        <a:t>Sollicitantdossier</a:t>
                      </a:r>
                    </a:p>
                  </a:txBody>
                  <a:tcPr/>
                </a:tc>
                <a:tc>
                  <a:txBody>
                    <a:bodyPr/>
                    <a:lstStyle/>
                    <a:p>
                      <a:pPr algn="ctr"/>
                      <a:r>
                        <a:rPr lang="nl-NL" dirty="0">
                          <a:solidFill>
                            <a:schemeClr val="tx1"/>
                          </a:solidFill>
                        </a:rPr>
                        <a:t>Werving- en selectietool</a:t>
                      </a:r>
                    </a:p>
                    <a:p>
                      <a:pPr algn="ctr"/>
                      <a:r>
                        <a:rPr lang="nl-NL" dirty="0">
                          <a:solidFill>
                            <a:schemeClr val="tx1"/>
                          </a:solidFill>
                        </a:rPr>
                        <a:t>Sollicitatiecommissie (via de mail)</a:t>
                      </a:r>
                    </a:p>
                  </a:txBody>
                  <a:tcPr/>
                </a:tc>
                <a:extLst>
                  <a:ext uri="{0D108BD9-81ED-4DB2-BD59-A6C34878D82A}">
                    <a16:rowId xmlns:a16="http://schemas.microsoft.com/office/drawing/2014/main" val="2671009747"/>
                  </a:ext>
                </a:extLst>
              </a:tr>
            </a:tbl>
          </a:graphicData>
        </a:graphic>
      </p:graphicFrame>
      <p:sp>
        <p:nvSpPr>
          <p:cNvPr id="2" name="Rechthoek 1">
            <a:extLst>
              <a:ext uri="{FF2B5EF4-FFF2-40B4-BE49-F238E27FC236}">
                <a16:creationId xmlns:a16="http://schemas.microsoft.com/office/drawing/2014/main" id="{118B2DC3-2C98-482C-BFC3-4CC8258A9339}"/>
              </a:ext>
            </a:extLst>
          </p:cNvPr>
          <p:cNvSpPr/>
          <p:nvPr/>
        </p:nvSpPr>
        <p:spPr>
          <a:xfrm>
            <a:off x="449503" y="1944534"/>
            <a:ext cx="8783274" cy="923330"/>
          </a:xfrm>
          <a:prstGeom prst="rect">
            <a:avLst/>
          </a:prstGeom>
        </p:spPr>
        <p:txBody>
          <a:bodyPr wrap="square">
            <a:spAutoFit/>
          </a:bodyPr>
          <a:lstStyle/>
          <a:p>
            <a:r>
              <a:rPr lang="nl-NL" dirty="0"/>
              <a:t>Voorbeeld 1: Tabelvorm</a:t>
            </a:r>
          </a:p>
          <a:p>
            <a:pPr marL="285750" indent="-285750">
              <a:buFontTx/>
              <a:buChar char="-"/>
            </a:pPr>
            <a:r>
              <a:rPr lang="nl-NL" dirty="0"/>
              <a:t>Voordeel: direct over te nemen in de rapportage</a:t>
            </a:r>
          </a:p>
          <a:p>
            <a:pPr marL="285750" indent="-285750">
              <a:buFontTx/>
              <a:buChar char="-"/>
            </a:pPr>
            <a:r>
              <a:rPr lang="nl-NL" dirty="0"/>
              <a:t>Nadeel: minder inzichtelijk</a:t>
            </a:r>
          </a:p>
        </p:txBody>
      </p:sp>
      <p:sp>
        <p:nvSpPr>
          <p:cNvPr id="16" name="Tekstvak 15">
            <a:extLst>
              <a:ext uri="{FF2B5EF4-FFF2-40B4-BE49-F238E27FC236}">
                <a16:creationId xmlns:a16="http://schemas.microsoft.com/office/drawing/2014/main" id="{DD9028AF-0E46-4D47-8E17-193E5F25A85D}"/>
              </a:ext>
            </a:extLst>
          </p:cNvPr>
          <p:cNvSpPr txBox="1"/>
          <p:nvPr/>
        </p:nvSpPr>
        <p:spPr>
          <a:xfrm>
            <a:off x="360727" y="117347"/>
            <a:ext cx="7597223" cy="369332"/>
          </a:xfrm>
          <a:prstGeom prst="rect">
            <a:avLst/>
          </a:prstGeom>
          <a:noFill/>
        </p:spPr>
        <p:txBody>
          <a:bodyPr wrap="square" rtlCol="0">
            <a:spAutoFit/>
          </a:bodyPr>
          <a:lstStyle/>
          <a:p>
            <a:r>
              <a:rPr lang="nl-NL" i="1" dirty="0">
                <a:solidFill>
                  <a:schemeClr val="accent1"/>
                </a:solidFill>
              </a:rPr>
              <a:t>Handleiding: deze slide verwijderen bij opleveren gegevensstroomanalyse </a:t>
            </a:r>
          </a:p>
        </p:txBody>
      </p:sp>
      <p:pic>
        <p:nvPicPr>
          <p:cNvPr id="7" name="Afbeelding 6" descr="Afbeelding met tekening, teken, klok&#10;&#10;Automatisch gegenereerde beschrijving">
            <a:extLst>
              <a:ext uri="{FF2B5EF4-FFF2-40B4-BE49-F238E27FC236}">
                <a16:creationId xmlns:a16="http://schemas.microsoft.com/office/drawing/2014/main" id="{A6EFED72-25C2-48EA-90FD-BF1B5CF46A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0786" y="1367535"/>
            <a:ext cx="1450428" cy="336016"/>
          </a:xfrm>
          <a:prstGeom prst="rect">
            <a:avLst/>
          </a:prstGeom>
        </p:spPr>
      </p:pic>
    </p:spTree>
    <p:extLst>
      <p:ext uri="{BB962C8B-B14F-4D97-AF65-F5344CB8AC3E}">
        <p14:creationId xmlns:p14="http://schemas.microsoft.com/office/powerpoint/2010/main" val="3349825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phic 11" descr="Open enveloppe">
            <a:extLst>
              <a:ext uri="{FF2B5EF4-FFF2-40B4-BE49-F238E27FC236}">
                <a16:creationId xmlns:a16="http://schemas.microsoft.com/office/drawing/2014/main" id="{8333C2DE-75D8-4934-BABA-28D8EE4A41C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35861" y="4899612"/>
            <a:ext cx="728513" cy="728513"/>
          </a:xfrm>
          <a:prstGeom prst="rect">
            <a:avLst/>
          </a:prstGeom>
        </p:spPr>
      </p:pic>
      <p:cxnSp>
        <p:nvCxnSpPr>
          <p:cNvPr id="79" name="Verbindingslijn: gebogen 78">
            <a:extLst>
              <a:ext uri="{FF2B5EF4-FFF2-40B4-BE49-F238E27FC236}">
                <a16:creationId xmlns:a16="http://schemas.microsoft.com/office/drawing/2014/main" id="{3DF08496-797F-4698-94E2-1EA14AC537FC}"/>
              </a:ext>
            </a:extLst>
          </p:cNvPr>
          <p:cNvCxnSpPr>
            <a:cxnSpLocks/>
            <a:stCxn id="32" idx="6"/>
            <a:endCxn id="74" idx="1"/>
          </p:cNvCxnSpPr>
          <p:nvPr/>
        </p:nvCxnSpPr>
        <p:spPr>
          <a:xfrm flipV="1">
            <a:off x="1385686" y="5263872"/>
            <a:ext cx="1600870" cy="168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20" name="Tabel 19">
            <a:extLst>
              <a:ext uri="{FF2B5EF4-FFF2-40B4-BE49-F238E27FC236}">
                <a16:creationId xmlns:a16="http://schemas.microsoft.com/office/drawing/2014/main" id="{02DC803B-1565-4404-B7B3-67EC6DE1FC0D}"/>
              </a:ext>
            </a:extLst>
          </p:cNvPr>
          <p:cNvGraphicFramePr>
            <a:graphicFrameLocks noGrp="1"/>
          </p:cNvGraphicFramePr>
          <p:nvPr>
            <p:extLst>
              <p:ext uri="{D42A27DB-BD31-4B8C-83A1-F6EECF244321}">
                <p14:modId xmlns:p14="http://schemas.microsoft.com/office/powerpoint/2010/main" val="616513433"/>
              </p:ext>
            </p:extLst>
          </p:nvPr>
        </p:nvGraphicFramePr>
        <p:xfrm>
          <a:off x="459763" y="3001568"/>
          <a:ext cx="11272474" cy="370840"/>
        </p:xfrm>
        <a:graphic>
          <a:graphicData uri="http://schemas.openxmlformats.org/drawingml/2006/table">
            <a:tbl>
              <a:tblPr firstRow="1" bandRow="1">
                <a:tableStyleId>{5C22544A-7EE6-4342-B048-85BDC9FD1C3A}</a:tableStyleId>
              </a:tblPr>
              <a:tblGrid>
                <a:gridCol w="2313917">
                  <a:extLst>
                    <a:ext uri="{9D8B030D-6E8A-4147-A177-3AD203B41FA5}">
                      <a16:colId xmlns:a16="http://schemas.microsoft.com/office/drawing/2014/main" val="1487860054"/>
                    </a:ext>
                  </a:extLst>
                </a:gridCol>
                <a:gridCol w="2164080">
                  <a:extLst>
                    <a:ext uri="{9D8B030D-6E8A-4147-A177-3AD203B41FA5}">
                      <a16:colId xmlns:a16="http://schemas.microsoft.com/office/drawing/2014/main" val="1315647907"/>
                    </a:ext>
                  </a:extLst>
                </a:gridCol>
                <a:gridCol w="2590800">
                  <a:extLst>
                    <a:ext uri="{9D8B030D-6E8A-4147-A177-3AD203B41FA5}">
                      <a16:colId xmlns:a16="http://schemas.microsoft.com/office/drawing/2014/main" val="620751738"/>
                    </a:ext>
                  </a:extLst>
                </a:gridCol>
                <a:gridCol w="2072640">
                  <a:extLst>
                    <a:ext uri="{9D8B030D-6E8A-4147-A177-3AD203B41FA5}">
                      <a16:colId xmlns:a16="http://schemas.microsoft.com/office/drawing/2014/main" val="1625799417"/>
                    </a:ext>
                  </a:extLst>
                </a:gridCol>
                <a:gridCol w="2131037">
                  <a:extLst>
                    <a:ext uri="{9D8B030D-6E8A-4147-A177-3AD203B41FA5}">
                      <a16:colId xmlns:a16="http://schemas.microsoft.com/office/drawing/2014/main" val="292088259"/>
                    </a:ext>
                  </a:extLst>
                </a:gridCol>
              </a:tblGrid>
              <a:tr h="370840">
                <a:tc>
                  <a:txBody>
                    <a:bodyPr/>
                    <a:lstStyle/>
                    <a:p>
                      <a:pPr algn="ctr"/>
                      <a:r>
                        <a:rPr lang="nl-NL"/>
                        <a:t>Bron</a:t>
                      </a:r>
                    </a:p>
                  </a:txBody>
                  <a:tcPr>
                    <a:solidFill>
                      <a:schemeClr val="accent1"/>
                    </a:solidFill>
                  </a:tcPr>
                </a:tc>
                <a:tc>
                  <a:txBody>
                    <a:bodyPr/>
                    <a:lstStyle/>
                    <a:p>
                      <a:pPr algn="ctr"/>
                      <a:r>
                        <a:rPr lang="nl-NL"/>
                        <a:t>Input</a:t>
                      </a:r>
                    </a:p>
                  </a:txBody>
                  <a:tcPr>
                    <a:solidFill>
                      <a:schemeClr val="accent1"/>
                    </a:solidFill>
                  </a:tcPr>
                </a:tc>
                <a:tc>
                  <a:txBody>
                    <a:bodyPr/>
                    <a:lstStyle/>
                    <a:p>
                      <a:pPr algn="ctr"/>
                      <a:r>
                        <a:rPr lang="nl-NL"/>
                        <a:t>Verwerkingsactiviteit</a:t>
                      </a:r>
                    </a:p>
                  </a:txBody>
                  <a:tcPr>
                    <a:solidFill>
                      <a:schemeClr val="accent1"/>
                    </a:solidFill>
                  </a:tcPr>
                </a:tc>
                <a:tc>
                  <a:txBody>
                    <a:bodyPr/>
                    <a:lstStyle/>
                    <a:p>
                      <a:pPr algn="ctr"/>
                      <a:r>
                        <a:rPr lang="nl-NL"/>
                        <a:t>Output</a:t>
                      </a:r>
                    </a:p>
                  </a:txBody>
                  <a:tcPr>
                    <a:solidFill>
                      <a:schemeClr val="accent1"/>
                    </a:solidFill>
                  </a:tcPr>
                </a:tc>
                <a:tc>
                  <a:txBody>
                    <a:bodyPr/>
                    <a:lstStyle/>
                    <a:p>
                      <a:pPr algn="ctr"/>
                      <a:r>
                        <a:rPr lang="nl-NL" dirty="0"/>
                        <a:t>Eindbestemming</a:t>
                      </a:r>
                    </a:p>
                  </a:txBody>
                  <a:tcPr>
                    <a:solidFill>
                      <a:schemeClr val="accent1"/>
                    </a:solidFill>
                  </a:tcPr>
                </a:tc>
                <a:extLst>
                  <a:ext uri="{0D108BD9-81ED-4DB2-BD59-A6C34878D82A}">
                    <a16:rowId xmlns:a16="http://schemas.microsoft.com/office/drawing/2014/main" val="684037124"/>
                  </a:ext>
                </a:extLst>
              </a:tr>
            </a:tbl>
          </a:graphicData>
        </a:graphic>
      </p:graphicFrame>
      <p:grpSp>
        <p:nvGrpSpPr>
          <p:cNvPr id="2" name="Groep 1">
            <a:extLst>
              <a:ext uri="{FF2B5EF4-FFF2-40B4-BE49-F238E27FC236}">
                <a16:creationId xmlns:a16="http://schemas.microsoft.com/office/drawing/2014/main" id="{3A41C5EB-9987-4BB3-808F-ACE624F659E5}"/>
              </a:ext>
            </a:extLst>
          </p:cNvPr>
          <p:cNvGrpSpPr/>
          <p:nvPr/>
        </p:nvGrpSpPr>
        <p:grpSpPr>
          <a:xfrm>
            <a:off x="412889" y="4754620"/>
            <a:ext cx="972797" cy="1345219"/>
            <a:chOff x="459763" y="2733385"/>
            <a:chExt cx="972797" cy="1345219"/>
          </a:xfrm>
        </p:grpSpPr>
        <p:sp>
          <p:nvSpPr>
            <p:cNvPr id="32" name="Lachebekje 31">
              <a:extLst>
                <a:ext uri="{FF2B5EF4-FFF2-40B4-BE49-F238E27FC236}">
                  <a16:creationId xmlns:a16="http://schemas.microsoft.com/office/drawing/2014/main" id="{63836037-62B1-42F6-9EC3-4F2905C77901}"/>
                </a:ext>
              </a:extLst>
            </p:cNvPr>
            <p:cNvSpPr/>
            <p:nvPr/>
          </p:nvSpPr>
          <p:spPr>
            <a:xfrm>
              <a:off x="459763" y="2733385"/>
              <a:ext cx="972797" cy="1021873"/>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49"/>
            </a:p>
          </p:txBody>
        </p:sp>
        <p:sp>
          <p:nvSpPr>
            <p:cNvPr id="36" name="Tekstvak 35">
              <a:extLst>
                <a:ext uri="{FF2B5EF4-FFF2-40B4-BE49-F238E27FC236}">
                  <a16:creationId xmlns:a16="http://schemas.microsoft.com/office/drawing/2014/main" id="{D70A51A8-4A30-4011-875B-47D450572220}"/>
                </a:ext>
              </a:extLst>
            </p:cNvPr>
            <p:cNvSpPr txBox="1"/>
            <p:nvPr/>
          </p:nvSpPr>
          <p:spPr>
            <a:xfrm>
              <a:off x="507837" y="3778650"/>
              <a:ext cx="876651" cy="299954"/>
            </a:xfrm>
            <a:prstGeom prst="rect">
              <a:avLst/>
            </a:prstGeom>
            <a:noFill/>
          </p:spPr>
          <p:txBody>
            <a:bodyPr wrap="none" rtlCol="0">
              <a:spAutoFit/>
            </a:bodyPr>
            <a:lstStyle/>
            <a:p>
              <a:pPr algn="ctr"/>
              <a:r>
                <a:rPr lang="nl-NL" sz="1349" dirty="0"/>
                <a:t>Sollicitant</a:t>
              </a:r>
            </a:p>
          </p:txBody>
        </p:sp>
      </p:grpSp>
      <p:sp>
        <p:nvSpPr>
          <p:cNvPr id="53" name="Rechthoek 52">
            <a:extLst>
              <a:ext uri="{FF2B5EF4-FFF2-40B4-BE49-F238E27FC236}">
                <a16:creationId xmlns:a16="http://schemas.microsoft.com/office/drawing/2014/main" id="{31528777-BF90-43A1-924C-AA0918E273F3}"/>
              </a:ext>
            </a:extLst>
          </p:cNvPr>
          <p:cNvSpPr/>
          <p:nvPr/>
        </p:nvSpPr>
        <p:spPr>
          <a:xfrm>
            <a:off x="5316516" y="4357308"/>
            <a:ext cx="1408047" cy="18131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399" dirty="0"/>
              <a:t>Sollicitatie</a:t>
            </a:r>
          </a:p>
        </p:txBody>
      </p:sp>
      <p:sp>
        <p:nvSpPr>
          <p:cNvPr id="54" name="Rechthoek 53">
            <a:extLst>
              <a:ext uri="{FF2B5EF4-FFF2-40B4-BE49-F238E27FC236}">
                <a16:creationId xmlns:a16="http://schemas.microsoft.com/office/drawing/2014/main" id="{FB19CA2F-7D1E-46A9-B9E1-684E955C5120}"/>
              </a:ext>
            </a:extLst>
          </p:cNvPr>
          <p:cNvSpPr/>
          <p:nvPr/>
        </p:nvSpPr>
        <p:spPr>
          <a:xfrm>
            <a:off x="7659537" y="4357307"/>
            <a:ext cx="1408047" cy="1813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399" dirty="0"/>
              <a:t>Sollicitanten-dossier</a:t>
            </a:r>
          </a:p>
        </p:txBody>
      </p:sp>
      <p:cxnSp>
        <p:nvCxnSpPr>
          <p:cNvPr id="72" name="Verbindingslijn: gebogen 71">
            <a:extLst>
              <a:ext uri="{FF2B5EF4-FFF2-40B4-BE49-F238E27FC236}">
                <a16:creationId xmlns:a16="http://schemas.microsoft.com/office/drawing/2014/main" id="{BC8FE078-8A93-4751-B79D-71F738C90DA2}"/>
              </a:ext>
            </a:extLst>
          </p:cNvPr>
          <p:cNvCxnSpPr>
            <a:cxnSpLocks/>
            <a:stCxn id="53" idx="3"/>
            <a:endCxn id="54" idx="1"/>
          </p:cNvCxnSpPr>
          <p:nvPr/>
        </p:nvCxnSpPr>
        <p:spPr>
          <a:xfrm flipV="1">
            <a:off x="6724563" y="5263870"/>
            <a:ext cx="934974" cy="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74" name="Rechthoek 73">
            <a:extLst>
              <a:ext uri="{FF2B5EF4-FFF2-40B4-BE49-F238E27FC236}">
                <a16:creationId xmlns:a16="http://schemas.microsoft.com/office/drawing/2014/main" id="{500B7AB4-0F32-40D2-80C5-59E95395E77D}"/>
              </a:ext>
            </a:extLst>
          </p:cNvPr>
          <p:cNvSpPr/>
          <p:nvPr/>
        </p:nvSpPr>
        <p:spPr>
          <a:xfrm>
            <a:off x="2986556" y="4357308"/>
            <a:ext cx="1408047" cy="1813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399" dirty="0"/>
              <a:t>CV, motivatiebrief, contactgegevens</a:t>
            </a:r>
          </a:p>
        </p:txBody>
      </p:sp>
      <p:cxnSp>
        <p:nvCxnSpPr>
          <p:cNvPr id="77" name="Verbindingslijn: gebogen 76">
            <a:extLst>
              <a:ext uri="{FF2B5EF4-FFF2-40B4-BE49-F238E27FC236}">
                <a16:creationId xmlns:a16="http://schemas.microsoft.com/office/drawing/2014/main" id="{D103853C-5E78-43A2-A884-C4AEBAC2C9A8}"/>
              </a:ext>
            </a:extLst>
          </p:cNvPr>
          <p:cNvCxnSpPr>
            <a:cxnSpLocks/>
            <a:stCxn id="74" idx="3"/>
            <a:endCxn id="53" idx="1"/>
          </p:cNvCxnSpPr>
          <p:nvPr/>
        </p:nvCxnSpPr>
        <p:spPr>
          <a:xfrm flipV="1">
            <a:off x="4394603" y="5263871"/>
            <a:ext cx="921913" cy="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9" name="Groep 38">
            <a:extLst>
              <a:ext uri="{FF2B5EF4-FFF2-40B4-BE49-F238E27FC236}">
                <a16:creationId xmlns:a16="http://schemas.microsoft.com/office/drawing/2014/main" id="{E49A486D-479B-4953-A66F-450F4490DF00}"/>
              </a:ext>
            </a:extLst>
          </p:cNvPr>
          <p:cNvGrpSpPr/>
          <p:nvPr/>
        </p:nvGrpSpPr>
        <p:grpSpPr>
          <a:xfrm>
            <a:off x="10619424" y="3735900"/>
            <a:ext cx="1105624" cy="1504146"/>
            <a:chOff x="393354" y="2733385"/>
            <a:chExt cx="1105624" cy="1552840"/>
          </a:xfrm>
        </p:grpSpPr>
        <p:sp>
          <p:nvSpPr>
            <p:cNvPr id="42" name="Lachebekje 41">
              <a:extLst>
                <a:ext uri="{FF2B5EF4-FFF2-40B4-BE49-F238E27FC236}">
                  <a16:creationId xmlns:a16="http://schemas.microsoft.com/office/drawing/2014/main" id="{1AA95F91-05E1-436B-9795-86ED2BE74D55}"/>
                </a:ext>
              </a:extLst>
            </p:cNvPr>
            <p:cNvSpPr/>
            <p:nvPr/>
          </p:nvSpPr>
          <p:spPr>
            <a:xfrm>
              <a:off x="459763" y="2733385"/>
              <a:ext cx="972797" cy="1021873"/>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49"/>
            </a:p>
          </p:txBody>
        </p:sp>
        <p:sp>
          <p:nvSpPr>
            <p:cNvPr id="43" name="Tekstvak 42">
              <a:extLst>
                <a:ext uri="{FF2B5EF4-FFF2-40B4-BE49-F238E27FC236}">
                  <a16:creationId xmlns:a16="http://schemas.microsoft.com/office/drawing/2014/main" id="{5E1EF408-3212-428F-A335-90D55905FBF4}"/>
                </a:ext>
              </a:extLst>
            </p:cNvPr>
            <p:cNvSpPr txBox="1"/>
            <p:nvPr/>
          </p:nvSpPr>
          <p:spPr>
            <a:xfrm>
              <a:off x="393354" y="3778650"/>
              <a:ext cx="1105624" cy="507575"/>
            </a:xfrm>
            <a:prstGeom prst="rect">
              <a:avLst/>
            </a:prstGeom>
            <a:noFill/>
          </p:spPr>
          <p:txBody>
            <a:bodyPr wrap="none" rtlCol="0">
              <a:spAutoFit/>
            </a:bodyPr>
            <a:lstStyle/>
            <a:p>
              <a:pPr algn="ctr"/>
              <a:r>
                <a:rPr lang="nl-NL" sz="1349" dirty="0"/>
                <a:t>Sollicitanten-</a:t>
              </a:r>
            </a:p>
            <a:p>
              <a:pPr algn="ctr"/>
              <a:r>
                <a:rPr lang="nl-NL" sz="1349" dirty="0"/>
                <a:t>commissie</a:t>
              </a:r>
            </a:p>
          </p:txBody>
        </p:sp>
      </p:grpSp>
      <p:grpSp>
        <p:nvGrpSpPr>
          <p:cNvPr id="10" name="Groep 9">
            <a:extLst>
              <a:ext uri="{FF2B5EF4-FFF2-40B4-BE49-F238E27FC236}">
                <a16:creationId xmlns:a16="http://schemas.microsoft.com/office/drawing/2014/main" id="{78416FAA-DD8F-49FB-B759-3DA5E3D66A69}"/>
              </a:ext>
            </a:extLst>
          </p:cNvPr>
          <p:cNvGrpSpPr/>
          <p:nvPr/>
        </p:nvGrpSpPr>
        <p:grpSpPr>
          <a:xfrm>
            <a:off x="10648618" y="5358783"/>
            <a:ext cx="1105624" cy="1422231"/>
            <a:chOff x="10648618" y="4968164"/>
            <a:chExt cx="1105624" cy="1422231"/>
          </a:xfrm>
        </p:grpSpPr>
        <p:pic>
          <p:nvPicPr>
            <p:cNvPr id="8" name="Graphic 7" descr="Database">
              <a:extLst>
                <a:ext uri="{FF2B5EF4-FFF2-40B4-BE49-F238E27FC236}">
                  <a16:creationId xmlns:a16="http://schemas.microsoft.com/office/drawing/2014/main" id="{B9F26C05-539C-403E-A480-3A860B68FE5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744230" y="4968164"/>
              <a:ext cx="914400" cy="914400"/>
            </a:xfrm>
            <a:prstGeom prst="rect">
              <a:avLst/>
            </a:prstGeom>
          </p:spPr>
        </p:pic>
        <p:sp>
          <p:nvSpPr>
            <p:cNvPr id="9" name="Tekstvak 8">
              <a:extLst>
                <a:ext uri="{FF2B5EF4-FFF2-40B4-BE49-F238E27FC236}">
                  <a16:creationId xmlns:a16="http://schemas.microsoft.com/office/drawing/2014/main" id="{04D33E86-7962-4110-A259-E2BC599764FB}"/>
                </a:ext>
              </a:extLst>
            </p:cNvPr>
            <p:cNvSpPr txBox="1"/>
            <p:nvPr/>
          </p:nvSpPr>
          <p:spPr>
            <a:xfrm>
              <a:off x="10648618" y="5882564"/>
              <a:ext cx="1105624" cy="507831"/>
            </a:xfrm>
            <a:prstGeom prst="rect">
              <a:avLst/>
            </a:prstGeom>
            <a:noFill/>
          </p:spPr>
          <p:txBody>
            <a:bodyPr wrap="square" rtlCol="0">
              <a:spAutoFit/>
            </a:bodyPr>
            <a:lstStyle/>
            <a:p>
              <a:r>
                <a:rPr lang="nl-NL" sz="1350" dirty="0"/>
                <a:t>Werving- en selectietool</a:t>
              </a:r>
            </a:p>
          </p:txBody>
        </p:sp>
      </p:grpSp>
      <p:pic>
        <p:nvPicPr>
          <p:cNvPr id="14" name="Graphic 13" descr="E-mail">
            <a:extLst>
              <a:ext uri="{FF2B5EF4-FFF2-40B4-BE49-F238E27FC236}">
                <a16:creationId xmlns:a16="http://schemas.microsoft.com/office/drawing/2014/main" id="{BB6098C6-C379-4D69-B731-D297A59B920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561048" y="4235995"/>
            <a:ext cx="689718" cy="689718"/>
          </a:xfrm>
          <a:prstGeom prst="rect">
            <a:avLst/>
          </a:prstGeom>
        </p:spPr>
      </p:pic>
      <p:sp>
        <p:nvSpPr>
          <p:cNvPr id="15" name="Rechthoek 14">
            <a:extLst>
              <a:ext uri="{FF2B5EF4-FFF2-40B4-BE49-F238E27FC236}">
                <a16:creationId xmlns:a16="http://schemas.microsoft.com/office/drawing/2014/main" id="{A9C909F4-46F9-4299-9771-A5CB5073E6CA}"/>
              </a:ext>
            </a:extLst>
          </p:cNvPr>
          <p:cNvSpPr/>
          <p:nvPr/>
        </p:nvSpPr>
        <p:spPr>
          <a:xfrm>
            <a:off x="628563" y="1759361"/>
            <a:ext cx="11030067" cy="1200329"/>
          </a:xfrm>
          <a:prstGeom prst="rect">
            <a:avLst/>
          </a:prstGeom>
        </p:spPr>
        <p:txBody>
          <a:bodyPr wrap="square">
            <a:spAutoFit/>
          </a:bodyPr>
          <a:lstStyle/>
          <a:p>
            <a:r>
              <a:rPr lang="nl-NL" dirty="0"/>
              <a:t>Voorbeeld 2: Schematische weergave</a:t>
            </a:r>
          </a:p>
          <a:p>
            <a:pPr marL="285750" indent="-285750">
              <a:buFontTx/>
              <a:buChar char="-"/>
            </a:pPr>
            <a:r>
              <a:rPr lang="nl-NL" dirty="0"/>
              <a:t>Voordeel: inzichtelijker door de pijlen en icoontjes.</a:t>
            </a:r>
          </a:p>
          <a:p>
            <a:pPr marL="285750" indent="-285750">
              <a:buFontTx/>
              <a:buChar char="-"/>
            </a:pPr>
            <a:r>
              <a:rPr lang="nl-NL" dirty="0"/>
              <a:t>Nadeel: in de DPIA rapportage zelf omzetten naar tabelvorm. De schematische weergave kan wel als bijlage toegevoegd worden.</a:t>
            </a:r>
          </a:p>
        </p:txBody>
      </p:sp>
      <p:cxnSp>
        <p:nvCxnSpPr>
          <p:cNvPr id="17" name="Verbindingslijn: gebogen 16">
            <a:extLst>
              <a:ext uri="{FF2B5EF4-FFF2-40B4-BE49-F238E27FC236}">
                <a16:creationId xmlns:a16="http://schemas.microsoft.com/office/drawing/2014/main" id="{59F642EE-B911-4E63-A714-90EECFB5B51E}"/>
              </a:ext>
            </a:extLst>
          </p:cNvPr>
          <p:cNvCxnSpPr>
            <a:cxnSpLocks/>
            <a:stCxn id="54" idx="3"/>
            <a:endCxn id="42" idx="2"/>
          </p:cNvCxnSpPr>
          <p:nvPr/>
        </p:nvCxnSpPr>
        <p:spPr>
          <a:xfrm flipV="1">
            <a:off x="9067584" y="4230815"/>
            <a:ext cx="1618249" cy="1033055"/>
          </a:xfrm>
          <a:prstGeom prst="bentConnector3">
            <a:avLst>
              <a:gd name="adj1" fmla="val 5164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Verbindingslijn: gebogen 21">
            <a:extLst>
              <a:ext uri="{FF2B5EF4-FFF2-40B4-BE49-F238E27FC236}">
                <a16:creationId xmlns:a16="http://schemas.microsoft.com/office/drawing/2014/main" id="{6015E0A3-8244-4445-956C-954671EDF930}"/>
              </a:ext>
            </a:extLst>
          </p:cNvPr>
          <p:cNvCxnSpPr>
            <a:stCxn id="54" idx="3"/>
            <a:endCxn id="8" idx="1"/>
          </p:cNvCxnSpPr>
          <p:nvPr/>
        </p:nvCxnSpPr>
        <p:spPr>
          <a:xfrm>
            <a:off x="9067584" y="5263870"/>
            <a:ext cx="1676646" cy="55211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Tekstvak 57">
            <a:extLst>
              <a:ext uri="{FF2B5EF4-FFF2-40B4-BE49-F238E27FC236}">
                <a16:creationId xmlns:a16="http://schemas.microsoft.com/office/drawing/2014/main" id="{1C2D2461-626A-4F77-BA32-9546AC9FECB5}"/>
              </a:ext>
            </a:extLst>
          </p:cNvPr>
          <p:cNvSpPr txBox="1"/>
          <p:nvPr/>
        </p:nvSpPr>
        <p:spPr>
          <a:xfrm>
            <a:off x="290995" y="130308"/>
            <a:ext cx="7597223" cy="369332"/>
          </a:xfrm>
          <a:prstGeom prst="rect">
            <a:avLst/>
          </a:prstGeom>
          <a:noFill/>
        </p:spPr>
        <p:txBody>
          <a:bodyPr wrap="square" rtlCol="0">
            <a:spAutoFit/>
          </a:bodyPr>
          <a:lstStyle/>
          <a:p>
            <a:r>
              <a:rPr lang="nl-NL" i="1" dirty="0">
                <a:solidFill>
                  <a:schemeClr val="accent1"/>
                </a:solidFill>
              </a:rPr>
              <a:t>Handleiding: deze slide verwijderen bij opleveren gegevensstroomanalyse </a:t>
            </a:r>
          </a:p>
        </p:txBody>
      </p:sp>
      <p:sp>
        <p:nvSpPr>
          <p:cNvPr id="59" name="Rechthoek 58">
            <a:extLst>
              <a:ext uri="{FF2B5EF4-FFF2-40B4-BE49-F238E27FC236}">
                <a16:creationId xmlns:a16="http://schemas.microsoft.com/office/drawing/2014/main" id="{5C5272A9-677B-4B1E-A31A-05C9A505C12C}"/>
              </a:ext>
            </a:extLst>
          </p:cNvPr>
          <p:cNvSpPr/>
          <p:nvPr/>
        </p:nvSpPr>
        <p:spPr>
          <a:xfrm>
            <a:off x="0" y="638091"/>
            <a:ext cx="12192000" cy="115503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0" name="Tekstvak 59">
            <a:extLst>
              <a:ext uri="{FF2B5EF4-FFF2-40B4-BE49-F238E27FC236}">
                <a16:creationId xmlns:a16="http://schemas.microsoft.com/office/drawing/2014/main" id="{6AF03E68-6F96-452A-A41B-EE6DDDA2D0CC}"/>
              </a:ext>
            </a:extLst>
          </p:cNvPr>
          <p:cNvSpPr txBox="1"/>
          <p:nvPr/>
        </p:nvSpPr>
        <p:spPr>
          <a:xfrm>
            <a:off x="1" y="723163"/>
            <a:ext cx="12192000" cy="707886"/>
          </a:xfrm>
          <a:prstGeom prst="rect">
            <a:avLst/>
          </a:prstGeom>
          <a:noFill/>
        </p:spPr>
        <p:txBody>
          <a:bodyPr wrap="square" rtlCol="0">
            <a:spAutoFit/>
          </a:bodyPr>
          <a:lstStyle/>
          <a:p>
            <a:pPr algn="ctr"/>
            <a:r>
              <a:rPr lang="nl-NL" sz="4000" dirty="0">
                <a:solidFill>
                  <a:schemeClr val="bg1"/>
                </a:solidFill>
              </a:rPr>
              <a:t>Gegevensstromen uitwerken (3/3)</a:t>
            </a:r>
          </a:p>
        </p:txBody>
      </p:sp>
      <p:pic>
        <p:nvPicPr>
          <p:cNvPr id="26" name="Afbeelding 25" descr="Afbeelding met tekening, teken, klok&#10;&#10;Automatisch gegenereerde beschrijving">
            <a:extLst>
              <a:ext uri="{FF2B5EF4-FFF2-40B4-BE49-F238E27FC236}">
                <a16:creationId xmlns:a16="http://schemas.microsoft.com/office/drawing/2014/main" id="{EB541E89-C03C-467B-B81E-0AEB91ADAB8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370786" y="1367535"/>
            <a:ext cx="1450428" cy="336016"/>
          </a:xfrm>
          <a:prstGeom prst="rect">
            <a:avLst/>
          </a:prstGeom>
        </p:spPr>
      </p:pic>
    </p:spTree>
    <p:extLst>
      <p:ext uri="{BB962C8B-B14F-4D97-AF65-F5344CB8AC3E}">
        <p14:creationId xmlns:p14="http://schemas.microsoft.com/office/powerpoint/2010/main" val="660807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2A327EE8-A4AB-4330-8C9F-64BCEB2EEDF6}"/>
              </a:ext>
            </a:extLst>
          </p:cNvPr>
          <p:cNvSpPr/>
          <p:nvPr/>
        </p:nvSpPr>
        <p:spPr>
          <a:xfrm>
            <a:off x="0" y="138331"/>
            <a:ext cx="12192000" cy="115503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ekstvak 3">
            <a:extLst>
              <a:ext uri="{FF2B5EF4-FFF2-40B4-BE49-F238E27FC236}">
                <a16:creationId xmlns:a16="http://schemas.microsoft.com/office/drawing/2014/main" id="{8712F246-0C20-4C81-BF35-53ADB94D60D0}"/>
              </a:ext>
            </a:extLst>
          </p:cNvPr>
          <p:cNvSpPr txBox="1"/>
          <p:nvPr/>
        </p:nvSpPr>
        <p:spPr>
          <a:xfrm>
            <a:off x="128726" y="173001"/>
            <a:ext cx="12192000" cy="707886"/>
          </a:xfrm>
          <a:prstGeom prst="rect">
            <a:avLst/>
          </a:prstGeom>
          <a:noFill/>
        </p:spPr>
        <p:txBody>
          <a:bodyPr wrap="square" rtlCol="0">
            <a:spAutoFit/>
          </a:bodyPr>
          <a:lstStyle/>
          <a:p>
            <a:pPr algn="ctr"/>
            <a:r>
              <a:rPr lang="nl-NL" sz="4000" dirty="0">
                <a:solidFill>
                  <a:schemeClr val="bg1"/>
                </a:solidFill>
              </a:rPr>
              <a:t>Gegevensstroom [deelproces]</a:t>
            </a:r>
          </a:p>
        </p:txBody>
      </p:sp>
      <p:graphicFrame>
        <p:nvGraphicFramePr>
          <p:cNvPr id="175" name="Tabel 174">
            <a:extLst>
              <a:ext uri="{FF2B5EF4-FFF2-40B4-BE49-F238E27FC236}">
                <a16:creationId xmlns:a16="http://schemas.microsoft.com/office/drawing/2014/main" id="{E659BC17-8171-4BF8-8ADA-C4FEDFDFF2A7}"/>
              </a:ext>
            </a:extLst>
          </p:cNvPr>
          <p:cNvGraphicFramePr>
            <a:graphicFrameLocks noGrp="1"/>
          </p:cNvGraphicFramePr>
          <p:nvPr>
            <p:extLst>
              <p:ext uri="{D42A27DB-BD31-4B8C-83A1-F6EECF244321}">
                <p14:modId xmlns:p14="http://schemas.microsoft.com/office/powerpoint/2010/main" val="2512957527"/>
              </p:ext>
            </p:extLst>
          </p:nvPr>
        </p:nvGraphicFramePr>
        <p:xfrm>
          <a:off x="459763" y="2321140"/>
          <a:ext cx="11272474" cy="2552520"/>
        </p:xfrm>
        <a:graphic>
          <a:graphicData uri="http://schemas.openxmlformats.org/drawingml/2006/table">
            <a:tbl>
              <a:tblPr firstRow="1" bandRow="1">
                <a:tableStyleId>{5C22544A-7EE6-4342-B048-85BDC9FD1C3A}</a:tableStyleId>
              </a:tblPr>
              <a:tblGrid>
                <a:gridCol w="2181837">
                  <a:extLst>
                    <a:ext uri="{9D8B030D-6E8A-4147-A177-3AD203B41FA5}">
                      <a16:colId xmlns:a16="http://schemas.microsoft.com/office/drawing/2014/main" val="1487860054"/>
                    </a:ext>
                  </a:extLst>
                </a:gridCol>
                <a:gridCol w="2017486">
                  <a:extLst>
                    <a:ext uri="{9D8B030D-6E8A-4147-A177-3AD203B41FA5}">
                      <a16:colId xmlns:a16="http://schemas.microsoft.com/office/drawing/2014/main" val="1315647907"/>
                    </a:ext>
                  </a:extLst>
                </a:gridCol>
                <a:gridCol w="2510971">
                  <a:extLst>
                    <a:ext uri="{9D8B030D-6E8A-4147-A177-3AD203B41FA5}">
                      <a16:colId xmlns:a16="http://schemas.microsoft.com/office/drawing/2014/main" val="620751738"/>
                    </a:ext>
                  </a:extLst>
                </a:gridCol>
                <a:gridCol w="2017486">
                  <a:extLst>
                    <a:ext uri="{9D8B030D-6E8A-4147-A177-3AD203B41FA5}">
                      <a16:colId xmlns:a16="http://schemas.microsoft.com/office/drawing/2014/main" val="1625799417"/>
                    </a:ext>
                  </a:extLst>
                </a:gridCol>
                <a:gridCol w="2544694">
                  <a:extLst>
                    <a:ext uri="{9D8B030D-6E8A-4147-A177-3AD203B41FA5}">
                      <a16:colId xmlns:a16="http://schemas.microsoft.com/office/drawing/2014/main" val="292088259"/>
                    </a:ext>
                  </a:extLst>
                </a:gridCol>
              </a:tblGrid>
              <a:tr h="596231">
                <a:tc>
                  <a:txBody>
                    <a:bodyPr/>
                    <a:lstStyle/>
                    <a:p>
                      <a:pPr algn="ctr"/>
                      <a:r>
                        <a:rPr lang="nl-NL" dirty="0"/>
                        <a:t>Bron</a:t>
                      </a:r>
                    </a:p>
                  </a:txBody>
                  <a:tcPr>
                    <a:solidFill>
                      <a:schemeClr val="accent1"/>
                    </a:solidFill>
                  </a:tcPr>
                </a:tc>
                <a:tc>
                  <a:txBody>
                    <a:bodyPr/>
                    <a:lstStyle/>
                    <a:p>
                      <a:pPr algn="ctr"/>
                      <a:r>
                        <a:rPr lang="nl-NL" dirty="0"/>
                        <a:t>Input</a:t>
                      </a:r>
                    </a:p>
                  </a:txBody>
                  <a:tcPr>
                    <a:solidFill>
                      <a:schemeClr val="accent1"/>
                    </a:solidFill>
                  </a:tcPr>
                </a:tc>
                <a:tc>
                  <a:txBody>
                    <a:bodyPr/>
                    <a:lstStyle/>
                    <a:p>
                      <a:pPr algn="ctr"/>
                      <a:r>
                        <a:rPr lang="nl-NL" dirty="0"/>
                        <a:t>Verwerkingsactiviteit</a:t>
                      </a:r>
                    </a:p>
                  </a:txBody>
                  <a:tcPr>
                    <a:solidFill>
                      <a:schemeClr val="accent1"/>
                    </a:solidFill>
                  </a:tcPr>
                </a:tc>
                <a:tc>
                  <a:txBody>
                    <a:bodyPr/>
                    <a:lstStyle/>
                    <a:p>
                      <a:pPr algn="ctr"/>
                      <a:r>
                        <a:rPr lang="nl-NL" dirty="0"/>
                        <a:t>Output</a:t>
                      </a:r>
                    </a:p>
                  </a:txBody>
                  <a:tcPr>
                    <a:solidFill>
                      <a:schemeClr val="accent1"/>
                    </a:solidFill>
                  </a:tcPr>
                </a:tc>
                <a:tc>
                  <a:txBody>
                    <a:bodyPr/>
                    <a:lstStyle/>
                    <a:p>
                      <a:pPr algn="ctr"/>
                      <a:r>
                        <a:rPr lang="nl-NL" dirty="0"/>
                        <a:t>Eindbestemming</a:t>
                      </a:r>
                    </a:p>
                  </a:txBody>
                  <a:tcPr>
                    <a:solidFill>
                      <a:schemeClr val="accent1"/>
                    </a:solidFill>
                  </a:tcPr>
                </a:tc>
                <a:extLst>
                  <a:ext uri="{0D108BD9-81ED-4DB2-BD59-A6C34878D82A}">
                    <a16:rowId xmlns:a16="http://schemas.microsoft.com/office/drawing/2014/main" val="684037124"/>
                  </a:ext>
                </a:extLst>
              </a:tr>
              <a:tr h="1956289">
                <a:tc>
                  <a:txBody>
                    <a:bodyPr/>
                    <a:lstStyle/>
                    <a:p>
                      <a:pPr algn="ctr"/>
                      <a:endParaRPr lang="nl-NL"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nl-NL" dirty="0">
                        <a:solidFill>
                          <a:schemeClr val="tx1"/>
                        </a:solidFill>
                      </a:endParaRPr>
                    </a:p>
                  </a:txBody>
                  <a:tcPr/>
                </a:tc>
                <a:tc>
                  <a:txBody>
                    <a:bodyPr/>
                    <a:lstStyle/>
                    <a:p>
                      <a:pPr algn="ctr"/>
                      <a:endParaRPr lang="nl-NL" dirty="0"/>
                    </a:p>
                  </a:txBody>
                  <a:tcPr/>
                </a:tc>
                <a:tc>
                  <a:txBody>
                    <a:bodyPr/>
                    <a:lstStyle/>
                    <a:p>
                      <a:pPr algn="ctr"/>
                      <a:endParaRPr lang="nl-NL" dirty="0"/>
                    </a:p>
                  </a:txBody>
                  <a:tcPr/>
                </a:tc>
                <a:tc>
                  <a:txBody>
                    <a:bodyPr/>
                    <a:lstStyle/>
                    <a:p>
                      <a:pPr algn="ctr"/>
                      <a:endParaRPr lang="nl-NL" dirty="0">
                        <a:solidFill>
                          <a:schemeClr val="tx1"/>
                        </a:solidFill>
                      </a:endParaRPr>
                    </a:p>
                  </a:txBody>
                  <a:tcPr/>
                </a:tc>
                <a:extLst>
                  <a:ext uri="{0D108BD9-81ED-4DB2-BD59-A6C34878D82A}">
                    <a16:rowId xmlns:a16="http://schemas.microsoft.com/office/drawing/2014/main" val="2671009747"/>
                  </a:ext>
                </a:extLst>
              </a:tr>
            </a:tbl>
          </a:graphicData>
        </a:graphic>
      </p:graphicFrame>
      <p:pic>
        <p:nvPicPr>
          <p:cNvPr id="5" name="Afbeelding 4" descr="Afbeelding met tekening, teken, klok&#10;&#10;Automatisch gegenereerde beschrijving">
            <a:extLst>
              <a:ext uri="{FF2B5EF4-FFF2-40B4-BE49-F238E27FC236}">
                <a16:creationId xmlns:a16="http://schemas.microsoft.com/office/drawing/2014/main" id="{FFCE469A-0FA3-42FE-A8F0-4B1329FFDD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3848" y="789466"/>
            <a:ext cx="1450428" cy="336016"/>
          </a:xfrm>
          <a:prstGeom prst="rect">
            <a:avLst/>
          </a:prstGeom>
        </p:spPr>
      </p:pic>
    </p:spTree>
    <p:extLst>
      <p:ext uri="{BB962C8B-B14F-4D97-AF65-F5344CB8AC3E}">
        <p14:creationId xmlns:p14="http://schemas.microsoft.com/office/powerpoint/2010/main" val="2441963786"/>
      </p:ext>
    </p:extLst>
  </p:cSld>
  <p:clrMapOvr>
    <a:masterClrMapping/>
  </p:clrMapOvr>
</p:sld>
</file>

<file path=ppt/theme/theme1.xml><?xml version="1.0" encoding="utf-8"?>
<a:theme xmlns:a="http://schemas.openxmlformats.org/drawingml/2006/main" name="Kantoorthema">
  <a:themeElements>
    <a:clrScheme name="Aangepast 1">
      <a:dk1>
        <a:srgbClr val="4A5C68"/>
      </a:dk1>
      <a:lt1>
        <a:sysClr val="window" lastClr="FFFFFF"/>
      </a:lt1>
      <a:dk2>
        <a:srgbClr val="3FA3C1"/>
      </a:dk2>
      <a:lt2>
        <a:srgbClr val="99BCD2"/>
      </a:lt2>
      <a:accent1>
        <a:srgbClr val="0082A6"/>
      </a:accent1>
      <a:accent2>
        <a:srgbClr val="883486"/>
      </a:accent2>
      <a:accent3>
        <a:srgbClr val="96C1E6"/>
      </a:accent3>
      <a:accent4>
        <a:srgbClr val="006782"/>
      </a:accent4>
      <a:accent5>
        <a:srgbClr val="678EA6"/>
      </a:accent5>
      <a:accent6>
        <a:srgbClr val="AABAC7"/>
      </a:accent6>
      <a:hlink>
        <a:srgbClr val="3FA3C1"/>
      </a:hlink>
      <a:folHlink>
        <a:srgbClr val="AABAC7"/>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09628B5FE57D342AB9B36D77AC585EA" ma:contentTypeVersion="14" ma:contentTypeDescription="Een nieuw document maken." ma:contentTypeScope="" ma:versionID="9ac0f21ae948db46472a605619a8eeb3">
  <xsd:schema xmlns:xsd="http://www.w3.org/2001/XMLSchema" xmlns:xs="http://www.w3.org/2001/XMLSchema" xmlns:p="http://schemas.microsoft.com/office/2006/metadata/properties" xmlns:ns1="http://schemas.microsoft.com/sharepoint/v3" xmlns:ns2="c96ad989-4f39-4d08-b779-3d288d35fdef" xmlns:ns3="12ca9ad4-a511-459c-adaf-a4d04bd672bc" targetNamespace="http://schemas.microsoft.com/office/2006/metadata/properties" ma:root="true" ma:fieldsID="4ef672a5b35f8b14cb9a8ebfb5b840b3" ns1:_="" ns2:_="" ns3:_="">
    <xsd:import namespace="http://schemas.microsoft.com/sharepoint/v3"/>
    <xsd:import namespace="c96ad989-4f39-4d08-b779-3d288d35fdef"/>
    <xsd:import namespace="12ca9ad4-a511-459c-adaf-a4d04bd672bc"/>
    <xsd:element name="properties">
      <xsd:complexType>
        <xsd:sequence>
          <xsd:element name="documentManagement">
            <xsd:complexType>
              <xsd:all>
                <xsd:element ref="ns2:MediaServiceMetadata" minOccurs="0"/>
                <xsd:element ref="ns2:MediaServiceFastMetadata" minOccurs="0"/>
                <xsd:element ref="ns1:_ip_UnifiedCompliancePolicyProperties" minOccurs="0"/>
                <xsd:element ref="ns1:_ip_UnifiedCompliancePolicyUIAction" minOccurs="0"/>
                <xsd:element ref="ns2:MediaServiceDateTaken"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Eigenschappen van het geïntegreerd beleid voor naleving" ma:hidden="true" ma:internalName="_ip_UnifiedCompliancePolicyProperties">
      <xsd:simpleType>
        <xsd:restriction base="dms:Note"/>
      </xsd:simpleType>
    </xsd:element>
    <xsd:element name="_ip_UnifiedCompliancePolicyUIAction" ma:index="11" nillable="true" ma:displayName="Actie van de gebruikersinterface van het geïntegreerd beleid voor naleving"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6ad989-4f39-4d08-b779-3d288d35fd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Afbeeldingtags" ma:readOnly="false" ma:fieldId="{5cf76f15-5ced-4ddc-b409-7134ff3c332f}" ma:taxonomyMulti="true" ma:sspId="4d1d4fe6-bafe-4019-8c30-09eb31e6d38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2ca9ad4-a511-459c-adaf-a4d04bd672bc"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element name="TaxCatchAll" ma:index="21" nillable="true" ma:displayName="Taxonomy Catch All Column" ma:hidden="true" ma:list="{a9a58b7c-3a2c-48cf-b5cb-237703e6979a}" ma:internalName="TaxCatchAll" ma:showField="CatchAllData" ma:web="12ca9ad4-a511-459c-adaf-a4d04bd672b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SharedWithUsers xmlns="12ca9ad4-a511-459c-adaf-a4d04bd672bc">
      <UserInfo>
        <DisplayName/>
        <AccountId xsi:nil="true"/>
        <AccountType/>
      </UserInfo>
    </SharedWithUsers>
    <TaxCatchAll xmlns="12ca9ad4-a511-459c-adaf-a4d04bd672bc" xsi:nil="true"/>
    <lcf76f155ced4ddcb4097134ff3c332f xmlns="c96ad989-4f39-4d08-b779-3d288d35fde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D1292ED-B12E-499C-BB7A-4BC074272095}">
  <ds:schemaRefs>
    <ds:schemaRef ds:uri="http://schemas.microsoft.com/sharepoint/v3/contenttype/forms"/>
  </ds:schemaRefs>
</ds:datastoreItem>
</file>

<file path=customXml/itemProps2.xml><?xml version="1.0" encoding="utf-8"?>
<ds:datastoreItem xmlns:ds="http://schemas.openxmlformats.org/officeDocument/2006/customXml" ds:itemID="{E889F0DD-836D-437D-B3DA-292F089BE6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96ad989-4f39-4d08-b779-3d288d35fdef"/>
    <ds:schemaRef ds:uri="12ca9ad4-a511-459c-adaf-a4d04bd672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4F886F6-9D26-4FF1-BAFE-44F549AF8984}">
  <ds:schemaRefs>
    <ds:schemaRef ds:uri="eaa6cb14-66b5-4e90-92d9-cf30d8de5db6"/>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9e132273-b9a5-4d52-bf93-3c36aa00b909"/>
    <ds:schemaRef ds:uri="http://www.w3.org/XML/1998/namespace"/>
    <ds:schemaRef ds:uri="http://purl.org/dc/dcmitype/"/>
    <ds:schemaRef ds:uri="12ca9ad4-a511-459c-adaf-a4d04bd672bc"/>
    <ds:schemaRef ds:uri="c96ad989-4f39-4d08-b779-3d288d35fdef"/>
  </ds:schemaRefs>
</ds:datastoreItem>
</file>

<file path=docProps/app.xml><?xml version="1.0" encoding="utf-8"?>
<Properties xmlns="http://schemas.openxmlformats.org/officeDocument/2006/extended-properties" xmlns:vt="http://schemas.openxmlformats.org/officeDocument/2006/docPropsVTypes">
  <Template/>
  <TotalTime>0</TotalTime>
  <Words>639</Words>
  <Application>Microsoft Office PowerPoint</Application>
  <PresentationFormat>Breedbeeld</PresentationFormat>
  <Paragraphs>137</Paragraphs>
  <Slides>11</Slides>
  <Notes>7</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Calibri</vt:lpstr>
      <vt:lpstr>Calibri Light</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Tobias van Oerle | M&amp;I/Partners</dc:creator>
  <cp:lastModifiedBy>Tobias van Oerle</cp:lastModifiedBy>
  <cp:revision>2</cp:revision>
  <dcterms:created xsi:type="dcterms:W3CDTF">2019-03-16T08:32:49Z</dcterms:created>
  <dcterms:modified xsi:type="dcterms:W3CDTF">2022-08-30T14:44:04Z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0x010100D09628B5FE57D342AB9B36D77AC585EA</vt:lpwstr>
  </property>
  <property fmtid="{D5CDD505-2E9C-101B-9397-08002B2CF9AE}" pid="3" name="Order">
    <vt:r8>49500</vt:r8>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ies>
</file>