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
  </p:notesMasterIdLst>
  <p:sldIdLst>
    <p:sldId id="262" r:id="rId5"/>
    <p:sldId id="260" r:id="rId6"/>
  </p:sldIdLst>
  <p:sldSz cx="6858000" cy="12192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560"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 Wensink | M&amp;I/Partners" userId="9bcc2b13-732b-4351-9e39-58b7dd53423b" providerId="ADAL" clId="{6865D8DE-996B-4DBE-9A00-5CDB0E5ED9BC}"/>
    <pc:docChg chg="modSld">
      <pc:chgData name="Marit Wensink | M&amp;I/Partners" userId="9bcc2b13-732b-4351-9e39-58b7dd53423b" providerId="ADAL" clId="{6865D8DE-996B-4DBE-9A00-5CDB0E5ED9BC}" dt="2026-05-01T10:51:23.649" v="46" actId="6549"/>
      <pc:docMkLst>
        <pc:docMk/>
      </pc:docMkLst>
      <pc:sldChg chg="modSp mod">
        <pc:chgData name="Marit Wensink | M&amp;I/Partners" userId="9bcc2b13-732b-4351-9e39-58b7dd53423b" providerId="ADAL" clId="{6865D8DE-996B-4DBE-9A00-5CDB0E5ED9BC}" dt="2026-05-01T10:51:23.649" v="46" actId="6549"/>
        <pc:sldMkLst>
          <pc:docMk/>
          <pc:sldMk cId="3895698089" sldId="262"/>
        </pc:sldMkLst>
        <pc:spChg chg="mod">
          <ac:chgData name="Marit Wensink | M&amp;I/Partners" userId="9bcc2b13-732b-4351-9e39-58b7dd53423b" providerId="ADAL" clId="{6865D8DE-996B-4DBE-9A00-5CDB0E5ED9BC}" dt="2026-05-01T10:51:23.649" v="46" actId="6549"/>
          <ac:spMkLst>
            <pc:docMk/>
            <pc:sldMk cId="3895698089" sldId="262"/>
            <ac:spMk id="14" creationId="{D946AF84-32A7-4B46-9438-010D721349AC}"/>
          </ac:spMkLst>
        </pc:spChg>
        <pc:spChg chg="mod">
          <ac:chgData name="Marit Wensink | M&amp;I/Partners" userId="9bcc2b13-732b-4351-9e39-58b7dd53423b" providerId="ADAL" clId="{6865D8DE-996B-4DBE-9A00-5CDB0E5ED9BC}" dt="2026-05-01T10:51:06.044" v="39" actId="20577"/>
          <ac:spMkLst>
            <pc:docMk/>
            <pc:sldMk cId="3895698089" sldId="262"/>
            <ac:spMk id="60" creationId="{2D3B97C8-CA6F-474A-BB2E-5026A94C25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425CD-19F1-4239-A332-3DFD12C99DB5}" type="datetimeFigureOut">
              <a:rPr lang="en-US" smtClean="0"/>
              <a:t>5/1/2026</a:t>
            </a:fld>
            <a:endParaRPr lang="en-US"/>
          </a:p>
        </p:txBody>
      </p:sp>
      <p:sp>
        <p:nvSpPr>
          <p:cNvPr id="4" name="Tijdelijke aanduiding voor dia-afbeelding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68CA0-F033-4C31-830E-6314A37D9E33}" type="slidenum">
              <a:rPr lang="en-US" smtClean="0"/>
              <a:t>‹nr.›</a:t>
            </a:fld>
            <a:endParaRPr lang="en-US"/>
          </a:p>
        </p:txBody>
      </p:sp>
    </p:spTree>
    <p:extLst>
      <p:ext uri="{BB962C8B-B14F-4D97-AF65-F5344CB8AC3E}">
        <p14:creationId xmlns:p14="http://schemas.microsoft.com/office/powerpoint/2010/main" val="370085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F6B204E-ED52-41A1-B5C6-9B168A7171E2}" type="slidenum">
              <a:rPr lang="nl-NL" smtClean="0"/>
              <a:t>2</a:t>
            </a:fld>
            <a:endParaRPr lang="nl-NL"/>
          </a:p>
        </p:txBody>
      </p:sp>
    </p:spTree>
    <p:extLst>
      <p:ext uri="{BB962C8B-B14F-4D97-AF65-F5344CB8AC3E}">
        <p14:creationId xmlns:p14="http://schemas.microsoft.com/office/powerpoint/2010/main" val="594787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youtube.com/user/mxipartners" TargetMode="External"/><Relationship Id="rId3" Type="http://schemas.openxmlformats.org/officeDocument/2006/relationships/hyperlink" Target="http://www.mxi.nl/" TargetMode="External"/><Relationship Id="rId7" Type="http://schemas.openxmlformats.org/officeDocument/2006/relationships/image" Target="../media/image6.png"/><Relationship Id="rId2" Type="http://schemas.openxmlformats.org/officeDocument/2006/relationships/hyperlink" Target="mailto:info@mxi.nl" TargetMode="External"/><Relationship Id="rId1" Type="http://schemas.openxmlformats.org/officeDocument/2006/relationships/slideMaster" Target="../slideMasters/slideMaster1.xml"/><Relationship Id="rId6" Type="http://schemas.openxmlformats.org/officeDocument/2006/relationships/hyperlink" Target="https://twitter.com/MxIpartners" TargetMode="External"/><Relationship Id="rId5" Type="http://schemas.openxmlformats.org/officeDocument/2006/relationships/image" Target="../media/image5.png"/><Relationship Id="rId4" Type="http://schemas.openxmlformats.org/officeDocument/2006/relationships/hyperlink" Target="https://www.linkedin.com/company/m&amp;i-partners/?" TargetMode="External"/><Relationship Id="rId9"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mxi.nl/"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4" name="picTitle">
            <a:extLst>
              <a:ext uri="{FF2B5EF4-FFF2-40B4-BE49-F238E27FC236}">
                <a16:creationId xmlns:a16="http://schemas.microsoft.com/office/drawing/2014/main" id="{D8015726-D652-4350-8378-7E6507C9D1F6}"/>
              </a:ext>
            </a:extLst>
          </p:cNvPr>
          <p:cNvSpPr/>
          <p:nvPr userDrawn="1"/>
        </p:nvSpPr>
        <p:spPr>
          <a:xfrm>
            <a:off x="-1" y="0"/>
            <a:ext cx="6858000" cy="977480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7" name="Rechthoek 6">
            <a:extLst>
              <a:ext uri="{FF2B5EF4-FFF2-40B4-BE49-F238E27FC236}">
                <a16:creationId xmlns:a16="http://schemas.microsoft.com/office/drawing/2014/main" id="{0D3720C3-0619-47B4-8806-E635D0E8F242}"/>
              </a:ext>
            </a:extLst>
          </p:cNvPr>
          <p:cNvSpPr/>
          <p:nvPr userDrawn="1"/>
        </p:nvSpPr>
        <p:spPr>
          <a:xfrm>
            <a:off x="0" y="3960980"/>
            <a:ext cx="5054918" cy="5813826"/>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a:extLst>
              <a:ext uri="{FF2B5EF4-FFF2-40B4-BE49-F238E27FC236}">
                <a16:creationId xmlns:a16="http://schemas.microsoft.com/office/drawing/2014/main" id="{8E14004B-A21F-4E01-903D-0386ACA8BA96}"/>
              </a:ext>
            </a:extLst>
          </p:cNvPr>
          <p:cNvSpPr/>
          <p:nvPr userDrawn="1"/>
        </p:nvSpPr>
        <p:spPr>
          <a:xfrm>
            <a:off x="-1" y="9774802"/>
            <a:ext cx="6858000" cy="2417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el 1">
            <a:extLst>
              <a:ext uri="{FF2B5EF4-FFF2-40B4-BE49-F238E27FC236}">
                <a16:creationId xmlns:a16="http://schemas.microsoft.com/office/drawing/2014/main" id="{58FF38A8-6408-49DD-BDCD-CCC66EBD26AB}"/>
              </a:ext>
            </a:extLst>
          </p:cNvPr>
          <p:cNvSpPr>
            <a:spLocks noGrp="1"/>
          </p:cNvSpPr>
          <p:nvPr>
            <p:ph type="ctrTitle" hasCustomPrompt="1"/>
          </p:nvPr>
        </p:nvSpPr>
        <p:spPr>
          <a:xfrm>
            <a:off x="405000" y="6976000"/>
            <a:ext cx="3474900" cy="1875200"/>
          </a:xfrm>
        </p:spPr>
        <p:txBody>
          <a:bodyPr anchor="t" anchorCtr="0">
            <a:noAutofit/>
          </a:bodyPr>
          <a:lstStyle>
            <a:lvl1pPr algn="l">
              <a:defRPr sz="1575" cap="all" baseline="0">
                <a:solidFill>
                  <a:schemeClr val="bg1"/>
                </a:solidFill>
              </a:defRPr>
            </a:lvl1pPr>
          </a:lstStyle>
          <a:p>
            <a:r>
              <a:rPr lang="nl-NL"/>
              <a:t>Klik om titel te bewerken	</a:t>
            </a:r>
            <a:endParaRPr lang="en-US"/>
          </a:p>
        </p:txBody>
      </p:sp>
      <p:sp>
        <p:nvSpPr>
          <p:cNvPr id="3" name="Ondertitel 2">
            <a:extLst>
              <a:ext uri="{FF2B5EF4-FFF2-40B4-BE49-F238E27FC236}">
                <a16:creationId xmlns:a16="http://schemas.microsoft.com/office/drawing/2014/main" id="{797D4286-6EE3-4D3D-B6B3-6460600EFF41}"/>
              </a:ext>
            </a:extLst>
          </p:cNvPr>
          <p:cNvSpPr>
            <a:spLocks noGrp="1"/>
          </p:cNvSpPr>
          <p:nvPr>
            <p:ph type="subTitle" idx="1"/>
          </p:nvPr>
        </p:nvSpPr>
        <p:spPr>
          <a:xfrm>
            <a:off x="405000" y="6272000"/>
            <a:ext cx="3466800" cy="620800"/>
          </a:xfrm>
        </p:spPr>
        <p:txBody>
          <a:bodyPr>
            <a:noAutofit/>
          </a:bodyPr>
          <a:lstStyle>
            <a:lvl1pPr marL="0" indent="0" algn="l">
              <a:buNone/>
              <a:defRPr sz="1350">
                <a:solidFill>
                  <a:schemeClr val="bg1"/>
                </a:solidFill>
              </a:defRPr>
            </a:lvl1pPr>
            <a:lvl2pPr marL="257178" indent="0" algn="ctr">
              <a:buNone/>
              <a:defRPr sz="1125"/>
            </a:lvl2pPr>
            <a:lvl3pPr marL="514356" indent="0" algn="ctr">
              <a:buNone/>
              <a:defRPr sz="1013"/>
            </a:lvl3pPr>
            <a:lvl4pPr marL="771535" indent="0" algn="ctr">
              <a:buNone/>
              <a:defRPr sz="900"/>
            </a:lvl4pPr>
            <a:lvl5pPr marL="1028713" indent="0" algn="ctr">
              <a:buNone/>
              <a:defRPr sz="900"/>
            </a:lvl5pPr>
            <a:lvl6pPr marL="1285891" indent="0" algn="ctr">
              <a:buNone/>
              <a:defRPr sz="900"/>
            </a:lvl6pPr>
            <a:lvl7pPr marL="1543069" indent="0" algn="ctr">
              <a:buNone/>
              <a:defRPr sz="900"/>
            </a:lvl7pPr>
            <a:lvl8pPr marL="1800248" indent="0" algn="ctr">
              <a:buNone/>
              <a:defRPr sz="900"/>
            </a:lvl8pPr>
            <a:lvl9pPr marL="2057426" indent="0" algn="ctr">
              <a:buNone/>
              <a:defRPr sz="900"/>
            </a:lvl9pPr>
          </a:lstStyle>
          <a:p>
            <a:r>
              <a:rPr lang="nl-NL"/>
              <a:t>Klikken om de ondertitelstijl van het model te bewerken</a:t>
            </a:r>
            <a:endParaRPr lang="en-US"/>
          </a:p>
        </p:txBody>
      </p:sp>
      <p:sp>
        <p:nvSpPr>
          <p:cNvPr id="8" name="Rechthoek 7">
            <a:extLst>
              <a:ext uri="{FF2B5EF4-FFF2-40B4-BE49-F238E27FC236}">
                <a16:creationId xmlns:a16="http://schemas.microsoft.com/office/drawing/2014/main" id="{A22B132F-C48D-42A5-96B1-2ED83D2E6709}"/>
              </a:ext>
            </a:extLst>
          </p:cNvPr>
          <p:cNvSpPr/>
          <p:nvPr userDrawn="1"/>
        </p:nvSpPr>
        <p:spPr>
          <a:xfrm>
            <a:off x="0" y="9251247"/>
            <a:ext cx="6858000" cy="531788"/>
          </a:xfrm>
          <a:prstGeom prst="rect">
            <a:avLst/>
          </a:prstGeom>
          <a:solidFill>
            <a:srgbClr val="00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13" name="Afbeelding 12">
            <a:extLst>
              <a:ext uri="{FF2B5EF4-FFF2-40B4-BE49-F238E27FC236}">
                <a16:creationId xmlns:a16="http://schemas.microsoft.com/office/drawing/2014/main" id="{6F97A7F2-9174-4B6F-8A83-9A79F2FEBC4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5109569" y="10384190"/>
            <a:ext cx="1520591" cy="1321988"/>
          </a:xfrm>
          <a:prstGeom prst="rect">
            <a:avLst/>
          </a:prstGeom>
        </p:spPr>
      </p:pic>
      <p:sp>
        <p:nvSpPr>
          <p:cNvPr id="16" name="do_Speaker">
            <a:extLst>
              <a:ext uri="{FF2B5EF4-FFF2-40B4-BE49-F238E27FC236}">
                <a16:creationId xmlns:a16="http://schemas.microsoft.com/office/drawing/2014/main" id="{E990E6EA-653F-4FE2-BEB9-660300C20677}"/>
              </a:ext>
            </a:extLst>
          </p:cNvPr>
          <p:cNvSpPr>
            <a:spLocks noGrp="1"/>
          </p:cNvSpPr>
          <p:nvPr>
            <p:ph type="body" sz="quarter" idx="12" hasCustomPrompt="1"/>
          </p:nvPr>
        </p:nvSpPr>
        <p:spPr>
          <a:xfrm>
            <a:off x="405000" y="5408000"/>
            <a:ext cx="2227500" cy="462844"/>
          </a:xfrm>
        </p:spPr>
        <p:txBody>
          <a:bodyPr>
            <a:noAutofit/>
          </a:bodyPr>
          <a:lstStyle>
            <a:lvl1pPr algn="l">
              <a:buFontTx/>
              <a:buNone/>
              <a:defRPr sz="788">
                <a:solidFill>
                  <a:schemeClr val="bg1"/>
                </a:solidFill>
              </a:defRPr>
            </a:lvl1pPr>
            <a:lvl2pPr marL="0" indent="0">
              <a:buFontTx/>
              <a:buNone/>
              <a:defRPr sz="788">
                <a:solidFill>
                  <a:schemeClr val="bg1"/>
                </a:solidFill>
              </a:defRPr>
            </a:lvl2pPr>
            <a:lvl3pPr marL="0" indent="0">
              <a:buFontTx/>
              <a:buNone/>
              <a:defRPr sz="788">
                <a:solidFill>
                  <a:schemeClr val="bg1"/>
                </a:solidFill>
              </a:defRPr>
            </a:lvl3pPr>
            <a:lvl4pPr marL="0" indent="0">
              <a:buFontTx/>
              <a:buNone/>
              <a:defRPr sz="788">
                <a:solidFill>
                  <a:schemeClr val="bg1"/>
                </a:solidFill>
              </a:defRPr>
            </a:lvl4pPr>
            <a:lvl5pPr marL="0" indent="0">
              <a:buFontTx/>
              <a:buNone/>
              <a:defRPr sz="788">
                <a:solidFill>
                  <a:schemeClr val="bg1"/>
                </a:solidFill>
              </a:defRPr>
            </a:lvl5pPr>
            <a:lvl6pPr marL="0" indent="0">
              <a:buFontTx/>
              <a:buNone/>
              <a:defRPr>
                <a:solidFill>
                  <a:schemeClr val="bg1"/>
                </a:solidFill>
              </a:defRPr>
            </a:lvl6pPr>
            <a:lvl8pPr marL="0" indent="0">
              <a:buFontTx/>
              <a:buNone/>
              <a:defRPr>
                <a:solidFill>
                  <a:schemeClr val="bg1"/>
                </a:solidFill>
              </a:defRPr>
            </a:lvl8pPr>
            <a:lvl9pPr marL="0" indent="0">
              <a:buFontTx/>
              <a:buNone/>
              <a:defRPr>
                <a:solidFill>
                  <a:schemeClr val="bg1"/>
                </a:solidFill>
              </a:defRPr>
            </a:lvl9pPr>
          </a:lstStyle>
          <a:p>
            <a:pPr lvl="0"/>
            <a:r>
              <a:rPr lang="nl-NL"/>
              <a:t>Nummer/versie</a:t>
            </a:r>
          </a:p>
        </p:txBody>
      </p:sp>
      <p:sp>
        <p:nvSpPr>
          <p:cNvPr id="17" name="do_Date">
            <a:extLst>
              <a:ext uri="{FF2B5EF4-FFF2-40B4-BE49-F238E27FC236}">
                <a16:creationId xmlns:a16="http://schemas.microsoft.com/office/drawing/2014/main" id="{16B91BD8-BA5D-4D3F-AA5B-09EE05389841}"/>
              </a:ext>
            </a:extLst>
          </p:cNvPr>
          <p:cNvSpPr>
            <a:spLocks noGrp="1"/>
          </p:cNvSpPr>
          <p:nvPr>
            <p:ph type="body" sz="quarter" idx="13" hasCustomPrompt="1"/>
          </p:nvPr>
        </p:nvSpPr>
        <p:spPr>
          <a:xfrm>
            <a:off x="404999" y="4864000"/>
            <a:ext cx="2227500" cy="462844"/>
          </a:xfrm>
        </p:spPr>
        <p:txBody>
          <a:bodyPr>
            <a:noAutofit/>
          </a:bodyPr>
          <a:lstStyle>
            <a:lvl1pPr algn="l">
              <a:buFontTx/>
              <a:buNone/>
              <a:defRPr sz="788">
                <a:solidFill>
                  <a:schemeClr val="bg1"/>
                </a:solidFill>
              </a:defRPr>
            </a:lvl1pPr>
            <a:lvl2pPr marL="0" indent="0">
              <a:buFontTx/>
              <a:buNone/>
              <a:defRPr sz="788">
                <a:solidFill>
                  <a:schemeClr val="bg1"/>
                </a:solidFill>
              </a:defRPr>
            </a:lvl2pPr>
            <a:lvl3pPr marL="0" indent="0">
              <a:buFontTx/>
              <a:buNone/>
              <a:defRPr sz="788">
                <a:solidFill>
                  <a:schemeClr val="bg1"/>
                </a:solidFill>
              </a:defRPr>
            </a:lvl3pPr>
            <a:lvl4pPr marL="0" indent="0">
              <a:buFontTx/>
              <a:buNone/>
              <a:defRPr sz="788">
                <a:solidFill>
                  <a:schemeClr val="bg1"/>
                </a:solidFill>
              </a:defRPr>
            </a:lvl4pPr>
            <a:lvl5pPr marL="0" indent="0">
              <a:buFontTx/>
              <a:buNone/>
              <a:defRPr sz="788">
                <a:solidFill>
                  <a:schemeClr val="bg1"/>
                </a:solidFill>
              </a:defRPr>
            </a:lvl5pPr>
            <a:lvl6pPr marL="0" indent="0">
              <a:buFontTx/>
              <a:buNone/>
              <a:defRPr>
                <a:solidFill>
                  <a:schemeClr val="bg1"/>
                </a:solidFill>
              </a:defRPr>
            </a:lvl6pPr>
            <a:lvl8pPr marL="0" indent="0">
              <a:buFontTx/>
              <a:buNone/>
              <a:defRPr>
                <a:solidFill>
                  <a:schemeClr val="bg1"/>
                </a:solidFill>
              </a:defRPr>
            </a:lvl8pPr>
            <a:lvl9pPr marL="0" indent="0">
              <a:buFontTx/>
              <a:buNone/>
              <a:defRPr>
                <a:solidFill>
                  <a:schemeClr val="bg1"/>
                </a:solidFill>
              </a:defRPr>
            </a:lvl9pPr>
          </a:lstStyle>
          <a:p>
            <a:pPr lvl="0"/>
            <a:r>
              <a:rPr lang="nl-NL"/>
              <a:t>Datum</a:t>
            </a:r>
          </a:p>
        </p:txBody>
      </p:sp>
      <p:pic>
        <p:nvPicPr>
          <p:cNvPr id="12" name="Picture 6">
            <a:extLst>
              <a:ext uri="{FF2B5EF4-FFF2-40B4-BE49-F238E27FC236}">
                <a16:creationId xmlns:a16="http://schemas.microsoft.com/office/drawing/2014/main" id="{5A3E65F7-D7EA-4B38-BB77-520E24F9E9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5000" y="10657904"/>
            <a:ext cx="995176" cy="381529"/>
          </a:xfrm>
          <a:prstGeom prst="rect">
            <a:avLst/>
          </a:prstGeom>
          <a:noFill/>
          <a:ln>
            <a:noFill/>
          </a:ln>
        </p:spPr>
      </p:pic>
    </p:spTree>
    <p:extLst>
      <p:ext uri="{BB962C8B-B14F-4D97-AF65-F5344CB8AC3E}">
        <p14:creationId xmlns:p14="http://schemas.microsoft.com/office/powerpoint/2010/main" val="68675133"/>
      </p:ext>
    </p:extLst>
  </p:cSld>
  <p:clrMapOvr>
    <a:masterClrMapping/>
  </p:clrMapOvr>
  <p:hf hdr="0" ftr="0" dt="0"/>
  <p:extLst>
    <p:ext uri="{DCECCB84-F9BA-43D5-87BE-67443E8EF086}">
      <p15:sldGuideLst xmlns:p15="http://schemas.microsoft.com/office/powerpoint/2012/main">
        <p15:guide id="1" orient="horz" pos="384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 titel + 2 tekstblokken">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5E2ABFB9-D6DF-4819-A3E5-4A4388C52301}"/>
              </a:ext>
            </a:extLst>
          </p:cNvPr>
          <p:cNvSpPr/>
          <p:nvPr userDrawn="1"/>
        </p:nvSpPr>
        <p:spPr>
          <a:xfrm>
            <a:off x="-8975" y="762003"/>
            <a:ext cx="411075" cy="1405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013"/>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526500" y="3245556"/>
            <a:ext cx="2774250" cy="78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2" y="762004"/>
            <a:ext cx="411075" cy="1405467"/>
          </a:xfrm>
          <a:solidFill>
            <a:schemeClr val="tx2"/>
          </a:solidFill>
        </p:spPr>
        <p:txBody>
          <a:bodyPr tIns="306000">
            <a:noAutofit/>
          </a:bodyPr>
          <a:lstStyle>
            <a:lvl1pPr algn="r">
              <a:spcBef>
                <a:spcPts val="422"/>
              </a:spcBef>
              <a:buFontTx/>
              <a:buNone/>
              <a:defRPr sz="2138">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a:t>Nr</a:t>
            </a:r>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526502" y="934400"/>
            <a:ext cx="5797575" cy="300800"/>
          </a:xfrm>
        </p:spPr>
        <p:txBody>
          <a:bodyPr anchor="t" anchorCtr="0">
            <a:noAutofit/>
          </a:bodyPr>
          <a:lstStyle>
            <a:lvl1pPr marL="0" indent="0">
              <a:buNone/>
              <a:defRPr sz="788" b="1" cap="all" baseline="0"/>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3549825" y="3245556"/>
            <a:ext cx="2774250" cy="78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18483552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titel + 2 tekstblokken kleu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7FD4238F-E876-4F13-AF9B-EC5EBB01CAE4}"/>
              </a:ext>
            </a:extLst>
          </p:cNvPr>
          <p:cNvSpPr/>
          <p:nvPr userDrawn="1"/>
        </p:nvSpPr>
        <p:spPr>
          <a:xfrm>
            <a:off x="-8975" y="762003"/>
            <a:ext cx="411075" cy="1405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013"/>
          </a:p>
        </p:txBody>
      </p:sp>
      <p:sp>
        <p:nvSpPr>
          <p:cNvPr id="12" name="Rechthoek 11">
            <a:extLst>
              <a:ext uri="{FF2B5EF4-FFF2-40B4-BE49-F238E27FC236}">
                <a16:creationId xmlns:a16="http://schemas.microsoft.com/office/drawing/2014/main" id="{68F294B7-01F0-4F68-A1A5-BACB6E8EBF9C}"/>
              </a:ext>
            </a:extLst>
          </p:cNvPr>
          <p:cNvSpPr/>
          <p:nvPr userDrawn="1"/>
        </p:nvSpPr>
        <p:spPr>
          <a:xfrm flipH="1">
            <a:off x="3428999" y="0"/>
            <a:ext cx="3429000" cy="12192000"/>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013"/>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526500" y="3245556"/>
            <a:ext cx="2774250" cy="7872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2" y="762004"/>
            <a:ext cx="411075" cy="1405467"/>
          </a:xfrm>
          <a:solidFill>
            <a:schemeClr val="tx2"/>
          </a:solidFill>
        </p:spPr>
        <p:txBody>
          <a:bodyPr tIns="306000">
            <a:noAutofit/>
          </a:bodyPr>
          <a:lstStyle>
            <a:lvl1pPr algn="r">
              <a:spcBef>
                <a:spcPts val="422"/>
              </a:spcBef>
              <a:buFontTx/>
              <a:buNone/>
              <a:defRPr sz="2138">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a:t>Nr</a:t>
            </a:r>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526502" y="934400"/>
            <a:ext cx="5797575" cy="300800"/>
          </a:xfrm>
        </p:spPr>
        <p:txBody>
          <a:bodyPr anchor="t" anchorCtr="0">
            <a:noAutofit/>
          </a:bodyPr>
          <a:lstStyle>
            <a:lvl1pPr marL="0" indent="0">
              <a:buNone/>
              <a:defRPr sz="788" b="1" cap="all" baseline="0"/>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noAutofit/>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3549825" y="3245556"/>
            <a:ext cx="2774250" cy="7872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49252210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 2 tekstblokk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526500" y="3245556"/>
            <a:ext cx="2774250" cy="78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526502" y="934400"/>
            <a:ext cx="5797575" cy="300800"/>
          </a:xfrm>
        </p:spPr>
        <p:txBody>
          <a:bodyPr anchor="t" anchorCtr="0">
            <a:noAutofit/>
          </a:bodyPr>
          <a:lstStyle>
            <a:lvl1pPr marL="0" indent="0">
              <a:buNone/>
              <a:defRPr sz="788" b="1" cap="all" baseline="0"/>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3549825" y="3245556"/>
            <a:ext cx="2774250" cy="78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0573543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itels + 2 tekstblokken kleur">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3162236B-7530-46A3-BE2E-554BF277C8E8}"/>
              </a:ext>
            </a:extLst>
          </p:cNvPr>
          <p:cNvSpPr/>
          <p:nvPr userDrawn="1"/>
        </p:nvSpPr>
        <p:spPr>
          <a:xfrm flipH="1">
            <a:off x="3428999" y="0"/>
            <a:ext cx="3429000" cy="12192000"/>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013"/>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526500" y="3245556"/>
            <a:ext cx="2774250" cy="7872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526502" y="934400"/>
            <a:ext cx="5797575" cy="300800"/>
          </a:xfrm>
        </p:spPr>
        <p:txBody>
          <a:bodyPr anchor="t" anchorCtr="0">
            <a:noAutofit/>
          </a:bodyPr>
          <a:lstStyle>
            <a:lvl1pPr marL="0" indent="0">
              <a:buNone/>
              <a:defRPr sz="788" b="1" cap="all" baseline="0"/>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526502" y="1324800"/>
            <a:ext cx="5797575" cy="960000"/>
          </a:xfrm>
        </p:spPr>
        <p:txBody>
          <a:bodyPr>
            <a:noAutofit/>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3549825" y="3245556"/>
            <a:ext cx="2774250" cy="7872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992327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dia">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526500" y="3245556"/>
            <a:ext cx="2774250" cy="7872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noAutofit/>
          </a:bodyPr>
          <a:lstStyle/>
          <a:p>
            <a:r>
              <a:rPr lang="nl-NL"/>
              <a:t>Klik om stijl te bewerken</a:t>
            </a:r>
            <a:endParaRPr lang="en-US"/>
          </a:p>
        </p:txBody>
      </p:sp>
      <p:sp>
        <p:nvSpPr>
          <p:cNvPr id="9" name="object 21">
            <a:extLst>
              <a:ext uri="{FF2B5EF4-FFF2-40B4-BE49-F238E27FC236}">
                <a16:creationId xmlns:a16="http://schemas.microsoft.com/office/drawing/2014/main" id="{31CC51EB-9669-4C51-BB52-B195B1D2E7EC}"/>
              </a:ext>
            </a:extLst>
          </p:cNvPr>
          <p:cNvSpPr txBox="1"/>
          <p:nvPr userDrawn="1"/>
        </p:nvSpPr>
        <p:spPr>
          <a:xfrm>
            <a:off x="4932709" y="3350160"/>
            <a:ext cx="1518212" cy="3661401"/>
          </a:xfrm>
          <a:prstGeom prst="rect">
            <a:avLst/>
          </a:prstGeom>
        </p:spPr>
        <p:txBody>
          <a:bodyPr vert="horz" wrap="square" lIns="0" tIns="0" rIns="0" bIns="0" rtlCol="0">
            <a:noAutofit/>
          </a:bodyPr>
          <a:lstStyle/>
          <a:p>
            <a:pPr marL="6472" marR="0" lvl="0" indent="0" algn="l" defTabSz="514356" rtl="0" eaLnBrk="1" fontAlgn="auto" latinLnBrk="0" hangingPunct="1">
              <a:lnSpc>
                <a:spcPct val="100000"/>
              </a:lnSpc>
              <a:spcBef>
                <a:spcPts val="0"/>
              </a:spcBef>
              <a:spcAft>
                <a:spcPts val="0"/>
              </a:spcAft>
              <a:buClrTx/>
              <a:buSzTx/>
              <a:buFontTx/>
              <a:buNone/>
              <a:tabLst/>
              <a:defRPr/>
            </a:pPr>
            <a:r>
              <a:rPr kumimoji="0" lang="nl-NL" sz="788" b="1" i="0" u="none" strike="noStrike" kern="1200" cap="none" spc="0" normalizeH="0" baseline="0" noProof="0">
                <a:ln>
                  <a:noFill/>
                </a:ln>
                <a:solidFill>
                  <a:schemeClr val="tx2"/>
                </a:solidFill>
                <a:effectLst/>
                <a:uLnTx/>
                <a:uFillTx/>
                <a:latin typeface="Calibri" panose="020F0502020204030204"/>
                <a:ea typeface="+mn-ea"/>
                <a:cs typeface="Source Sans Pro"/>
              </a:rPr>
              <a:t>M&amp;I/Partners</a:t>
            </a:r>
            <a:endParaRPr kumimoji="0" sz="788" b="0" i="0" u="none" strike="noStrike" kern="1200" cap="none" spc="0" normalizeH="0" baseline="0" noProof="0">
              <a:ln>
                <a:noFill/>
              </a:ln>
              <a:solidFill>
                <a:schemeClr val="tx2"/>
              </a:solidFill>
              <a:effectLst/>
              <a:uLnTx/>
              <a:uFillTx/>
              <a:latin typeface="Calibri" panose="020F0502020204030204"/>
              <a:ea typeface="+mn-ea"/>
              <a:cs typeface="Source Sans Pro"/>
            </a:endParaRPr>
          </a:p>
          <a:p>
            <a:pPr marL="6472" marR="0" lvl="0" indent="0" algn="l" defTabSz="514356" rtl="0" eaLnBrk="1" fontAlgn="auto" latinLnBrk="0" hangingPunct="1">
              <a:lnSpc>
                <a:spcPct val="100000"/>
              </a:lnSpc>
              <a:spcBef>
                <a:spcPts val="38"/>
              </a:spcBef>
              <a:spcAft>
                <a:spcPts val="0"/>
              </a:spcAft>
              <a:buClrTx/>
              <a:buSzTx/>
              <a:buFontTx/>
              <a:buNone/>
              <a:tabLst/>
              <a:defRPr/>
            </a:pPr>
            <a:r>
              <a:rPr kumimoji="0" sz="675" b="0" i="0" u="none" strike="noStrike" kern="1200" cap="none" spc="0" normalizeH="0" baseline="0" noProof="0" err="1">
                <a:ln>
                  <a:noFill/>
                </a:ln>
                <a:solidFill>
                  <a:schemeClr val="tx1"/>
                </a:solidFill>
                <a:effectLst/>
                <a:uLnTx/>
                <a:uFillTx/>
                <a:latin typeface="Calibri" panose="020F0502020204030204"/>
                <a:ea typeface="+mn-ea"/>
                <a:cs typeface="Source Sans Pro Light"/>
              </a:rPr>
              <a:t>S</a:t>
            </a:r>
            <a:r>
              <a:rPr kumimoji="0" sz="675" b="0" i="0" u="none" strike="noStrike" kern="1200" cap="none" spc="-11" normalizeH="0" baseline="0" noProof="0" err="1">
                <a:ln>
                  <a:noFill/>
                </a:ln>
                <a:solidFill>
                  <a:schemeClr val="tx1"/>
                </a:solidFill>
                <a:effectLst/>
                <a:uLnTx/>
                <a:uFillTx/>
                <a:latin typeface="Calibri" panose="020F0502020204030204"/>
                <a:ea typeface="+mn-ea"/>
                <a:cs typeface="Source Sans Pro Light"/>
              </a:rPr>
              <a:t>p</a:t>
            </a:r>
            <a:r>
              <a:rPr kumimoji="0" sz="675" b="0" i="0" u="none" strike="noStrike" kern="1200" cap="none" spc="0" normalizeH="0" baseline="0" noProof="0" err="1">
                <a:ln>
                  <a:noFill/>
                </a:ln>
                <a:solidFill>
                  <a:schemeClr val="tx1"/>
                </a:solidFill>
                <a:effectLst/>
                <a:uLnTx/>
                <a:uFillTx/>
                <a:latin typeface="Calibri" panose="020F0502020204030204"/>
                <a:ea typeface="+mn-ea"/>
                <a:cs typeface="Source Sans Pro Light"/>
              </a:rPr>
              <a:t>ar</a:t>
            </a:r>
            <a:r>
              <a:rPr kumimoji="0" sz="675" b="0" i="0" u="none" strike="noStrike" kern="1200" cap="none" spc="-8" normalizeH="0" baseline="0" noProof="0" err="1">
                <a:ln>
                  <a:noFill/>
                </a:ln>
                <a:solidFill>
                  <a:schemeClr val="tx1"/>
                </a:solidFill>
                <a:effectLst/>
                <a:uLnTx/>
                <a:uFillTx/>
                <a:latin typeface="Calibri" panose="020F0502020204030204"/>
                <a:ea typeface="+mn-ea"/>
                <a:cs typeface="Source Sans Pro Light"/>
              </a:rPr>
              <a:t>r</a:t>
            </a:r>
            <a:r>
              <a:rPr kumimoji="0" sz="675" b="0" i="0" u="none" strike="noStrike" kern="1200" cap="none" spc="0" normalizeH="0" baseline="0" noProof="0" err="1">
                <a:ln>
                  <a:noFill/>
                </a:ln>
                <a:solidFill>
                  <a:schemeClr val="tx1"/>
                </a:solidFill>
                <a:effectLst/>
                <a:uLnTx/>
                <a:uFillTx/>
                <a:latin typeface="Calibri" panose="020F0502020204030204"/>
                <a:ea typeface="+mn-ea"/>
                <a:cs typeface="Source Sans Pro Light"/>
              </a:rPr>
              <a:t>enheuvel</a:t>
            </a:r>
            <a:r>
              <a:rPr kumimoji="0" sz="675" b="0" i="0" u="none" strike="noStrike" kern="1200" cap="none" spc="0" normalizeH="0" baseline="0" noProof="0">
                <a:ln>
                  <a:noFill/>
                </a:ln>
                <a:solidFill>
                  <a:schemeClr val="tx1"/>
                </a:solidFill>
                <a:effectLst/>
                <a:uLnTx/>
                <a:uFillTx/>
                <a:latin typeface="Calibri" panose="020F0502020204030204"/>
                <a:ea typeface="+mn-ea"/>
                <a:cs typeface="Source Sans Pro Light"/>
              </a:rPr>
              <a:t> 32</a:t>
            </a:r>
          </a:p>
          <a:p>
            <a:pPr marL="6472" marR="0" lvl="0" indent="0" algn="l" defTabSz="514356" rtl="0" eaLnBrk="1" fontAlgn="auto" latinLnBrk="0" hangingPunct="1">
              <a:lnSpc>
                <a:spcPct val="100000"/>
              </a:lnSpc>
              <a:spcBef>
                <a:spcPts val="49"/>
              </a:spcBef>
              <a:spcAft>
                <a:spcPts val="0"/>
              </a:spcAft>
              <a:buClrTx/>
              <a:buSzTx/>
              <a:buFontTx/>
              <a:buNone/>
              <a:tabLst/>
              <a:defRPr/>
            </a:pPr>
            <a:r>
              <a:rPr kumimoji="0" sz="675" b="0" i="0" u="none" strike="noStrike" kern="1200" cap="none" spc="0" normalizeH="0" baseline="0" noProof="0">
                <a:ln>
                  <a:noFill/>
                </a:ln>
                <a:solidFill>
                  <a:schemeClr val="tx1"/>
                </a:solidFill>
                <a:effectLst/>
                <a:uLnTx/>
                <a:uFillTx/>
                <a:latin typeface="Calibri" panose="020F0502020204030204"/>
                <a:ea typeface="+mn-ea"/>
                <a:cs typeface="Source Sans Pro Light"/>
              </a:rPr>
              <a:t>3708 </a:t>
            </a:r>
            <a:r>
              <a:rPr kumimoji="0" sz="675" b="0" i="0" u="none" strike="noStrike" kern="1200" cap="none" spc="3" normalizeH="0" baseline="0" noProof="0">
                <a:ln>
                  <a:noFill/>
                </a:ln>
                <a:solidFill>
                  <a:schemeClr val="tx1"/>
                </a:solidFill>
                <a:effectLst/>
                <a:uLnTx/>
                <a:uFillTx/>
                <a:latin typeface="Calibri" panose="020F0502020204030204"/>
                <a:ea typeface="+mn-ea"/>
                <a:cs typeface="Source Sans Pro Light"/>
              </a:rPr>
              <a:t>JE </a:t>
            </a:r>
            <a:r>
              <a:rPr kumimoji="0" sz="675" b="0" i="0" u="none" strike="noStrike" kern="1200" cap="none" spc="-13" normalizeH="0" baseline="0" noProof="0">
                <a:ln>
                  <a:noFill/>
                </a:ln>
                <a:solidFill>
                  <a:schemeClr val="tx1"/>
                </a:solidFill>
                <a:effectLst/>
                <a:uLnTx/>
                <a:uFillTx/>
                <a:latin typeface="Calibri" panose="020F0502020204030204"/>
                <a:ea typeface="+mn-ea"/>
                <a:cs typeface="Source Sans Pro Light"/>
              </a:rPr>
              <a:t>Z</a:t>
            </a:r>
            <a:r>
              <a:rPr kumimoji="0" sz="675" b="0" i="0" u="none" strike="noStrike" kern="1200" cap="none" spc="0" normalizeH="0" baseline="0" noProof="0">
                <a:ln>
                  <a:noFill/>
                </a:ln>
                <a:solidFill>
                  <a:schemeClr val="tx1"/>
                </a:solidFill>
                <a:effectLst/>
                <a:uLnTx/>
                <a:uFillTx/>
                <a:latin typeface="Calibri" panose="020F0502020204030204"/>
                <a:ea typeface="+mn-ea"/>
                <a:cs typeface="Source Sans Pro Light"/>
              </a:rPr>
              <a:t>eist</a:t>
            </a:r>
          </a:p>
          <a:p>
            <a:pPr marL="0" marR="0" lvl="0" indent="0" algn="l" defTabSz="514356" rtl="0" eaLnBrk="1" fontAlgn="auto" latinLnBrk="0" hangingPunct="1">
              <a:lnSpc>
                <a:spcPct val="100000"/>
              </a:lnSpc>
              <a:spcBef>
                <a:spcPts val="10"/>
              </a:spcBef>
              <a:spcAft>
                <a:spcPts val="0"/>
              </a:spcAft>
              <a:buClrTx/>
              <a:buSzTx/>
              <a:buFontTx/>
              <a:buNone/>
              <a:tabLst/>
              <a:defRPr/>
            </a:pPr>
            <a:endParaRPr kumimoji="0" sz="675" b="0" i="0" u="none" strike="noStrike" kern="1200" cap="none" spc="0" normalizeH="0" baseline="0" noProof="0">
              <a:ln>
                <a:noFill/>
              </a:ln>
              <a:solidFill>
                <a:schemeClr val="tx1"/>
              </a:solidFill>
              <a:effectLst/>
              <a:uLnTx/>
              <a:uFillTx/>
              <a:latin typeface="Calibri" panose="020F0502020204030204"/>
              <a:ea typeface="+mn-ea"/>
              <a:cs typeface="Times New Roman"/>
            </a:endParaRPr>
          </a:p>
          <a:p>
            <a:pPr marL="6472" marR="0" lvl="0" indent="0" algn="l" defTabSz="514356" rtl="0" eaLnBrk="1" fontAlgn="auto" latinLnBrk="0" hangingPunct="1">
              <a:lnSpc>
                <a:spcPct val="100000"/>
              </a:lnSpc>
              <a:spcBef>
                <a:spcPts val="0"/>
              </a:spcBef>
              <a:spcAft>
                <a:spcPts val="0"/>
              </a:spcAft>
              <a:buClrTx/>
              <a:buSzTx/>
              <a:buFontTx/>
              <a:buNone/>
              <a:tabLst/>
              <a:defRPr/>
            </a:pPr>
            <a:r>
              <a:rPr kumimoji="0" sz="675" b="1" i="0" u="none" strike="noStrike" kern="1200" cap="none" spc="0" normalizeH="0" baseline="0" noProof="0">
                <a:ln>
                  <a:noFill/>
                </a:ln>
                <a:solidFill>
                  <a:schemeClr val="tx1"/>
                </a:solidFill>
                <a:effectLst/>
                <a:uLnTx/>
                <a:uFillTx/>
                <a:latin typeface="Calibri" panose="020F0502020204030204"/>
                <a:ea typeface="+mn-ea"/>
                <a:cs typeface="Source Sans Pro Semibold"/>
              </a:rPr>
              <a:t>T   </a:t>
            </a:r>
            <a:r>
              <a:rPr kumimoji="0" sz="675" b="1" i="0" u="none" strike="noStrike" kern="1200" cap="none" spc="-47" normalizeH="0" baseline="0" noProof="0">
                <a:ln>
                  <a:noFill/>
                </a:ln>
                <a:solidFill>
                  <a:schemeClr val="tx1"/>
                </a:solidFill>
                <a:effectLst/>
                <a:uLnTx/>
                <a:uFillTx/>
                <a:latin typeface="Calibri" panose="020F0502020204030204"/>
                <a:ea typeface="+mn-ea"/>
                <a:cs typeface="Source Sans Pro Semibold"/>
              </a:rPr>
              <a:t> </a:t>
            </a:r>
            <a:r>
              <a:rPr kumimoji="0" sz="675" b="0" i="0" u="none" strike="noStrike" kern="1200" cap="none" spc="0" normalizeH="0" baseline="0" noProof="0">
                <a:ln>
                  <a:noFill/>
                </a:ln>
                <a:solidFill>
                  <a:schemeClr val="tx1"/>
                </a:solidFill>
                <a:effectLst/>
                <a:uLnTx/>
                <a:uFillTx/>
                <a:latin typeface="Calibri" panose="020F0502020204030204"/>
                <a:ea typeface="+mn-ea"/>
                <a:cs typeface="Source Sans Pro Light"/>
              </a:rPr>
              <a:t>(030) 2 270 500</a:t>
            </a:r>
          </a:p>
          <a:p>
            <a:pPr marL="6472" marR="0" lvl="0" indent="0" algn="l" defTabSz="514356" rtl="0" eaLnBrk="1" fontAlgn="auto" latinLnBrk="0" hangingPunct="1">
              <a:lnSpc>
                <a:spcPct val="100000"/>
              </a:lnSpc>
              <a:spcBef>
                <a:spcPts val="49"/>
              </a:spcBef>
              <a:spcAft>
                <a:spcPts val="0"/>
              </a:spcAft>
              <a:buClrTx/>
              <a:buSzTx/>
              <a:buFontTx/>
              <a:buNone/>
              <a:tabLst/>
              <a:defRPr/>
            </a:pPr>
            <a:r>
              <a:rPr kumimoji="0" sz="675" b="1" i="0" u="none" strike="noStrike" kern="1200" cap="none" spc="0" normalizeH="0" baseline="0" noProof="0">
                <a:ln>
                  <a:noFill/>
                </a:ln>
                <a:solidFill>
                  <a:schemeClr val="tx1"/>
                </a:solidFill>
                <a:effectLst/>
                <a:uLnTx/>
                <a:uFillTx/>
                <a:latin typeface="Calibri" panose="020F0502020204030204"/>
                <a:ea typeface="+mn-ea"/>
                <a:cs typeface="Source Sans Pro Semibold"/>
              </a:rPr>
              <a:t>E   </a:t>
            </a:r>
            <a:r>
              <a:rPr kumimoji="0" sz="675" b="1" i="0" u="none" strike="noStrike" kern="1200" cap="none" spc="-41" normalizeH="0" baseline="0" noProof="0">
                <a:ln>
                  <a:noFill/>
                </a:ln>
                <a:solidFill>
                  <a:schemeClr val="tx1"/>
                </a:solidFill>
                <a:effectLst/>
                <a:uLnTx/>
                <a:uFillTx/>
                <a:latin typeface="Calibri" panose="020F0502020204030204"/>
                <a:ea typeface="+mn-ea"/>
                <a:cs typeface="Source Sans Pro Semibold"/>
              </a:rPr>
              <a:t> </a:t>
            </a:r>
            <a:r>
              <a:rPr kumimoji="0" sz="675"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in</a:t>
            </a:r>
            <a:r>
              <a:rPr kumimoji="0" sz="675" b="0" i="0" u="none" strike="noStrike" kern="1200" cap="none" spc="-8"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f</a:t>
            </a:r>
            <a:r>
              <a:rPr kumimoji="0" sz="675"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o@mxi.nl</a:t>
            </a:r>
            <a:endParaRPr kumimoji="0" sz="675" b="0" i="0" u="none" strike="noStrike" kern="1200" cap="none" spc="0" normalizeH="0" baseline="0" noProof="0">
              <a:ln>
                <a:noFill/>
              </a:ln>
              <a:solidFill>
                <a:schemeClr val="tx1"/>
              </a:solidFill>
              <a:effectLst/>
              <a:uLnTx/>
              <a:uFillTx/>
              <a:latin typeface="Calibri" panose="020F0502020204030204"/>
              <a:ea typeface="+mn-ea"/>
              <a:cs typeface="Source Sans Pro Light"/>
            </a:endParaRPr>
          </a:p>
          <a:p>
            <a:pPr marL="6472" marR="0" lvl="0" indent="0" algn="l" defTabSz="514356" rtl="0" eaLnBrk="1" fontAlgn="auto" latinLnBrk="0" hangingPunct="1">
              <a:lnSpc>
                <a:spcPct val="100000"/>
              </a:lnSpc>
              <a:spcBef>
                <a:spcPts val="49"/>
              </a:spcBef>
              <a:spcAft>
                <a:spcPts val="0"/>
              </a:spcAft>
              <a:buClrTx/>
              <a:buSzTx/>
              <a:buFontTx/>
              <a:buNone/>
              <a:tabLst>
                <a:tab pos="98052" algn="l"/>
              </a:tabLst>
              <a:defRPr/>
            </a:pPr>
            <a:r>
              <a:rPr kumimoji="0" sz="675" b="1" i="0" u="none" strike="noStrike" kern="1200" cap="none" spc="0" normalizeH="0" baseline="0" noProof="0">
                <a:ln>
                  <a:noFill/>
                </a:ln>
                <a:solidFill>
                  <a:schemeClr val="tx1"/>
                </a:solidFill>
                <a:effectLst/>
                <a:uLnTx/>
                <a:uFillTx/>
                <a:latin typeface="Calibri" panose="020F0502020204030204"/>
                <a:ea typeface="+mn-ea"/>
                <a:cs typeface="Source Sans Pro Semibold"/>
              </a:rPr>
              <a:t>I	</a:t>
            </a:r>
            <a:r>
              <a:rPr kumimoji="0" lang="nl-NL" sz="675" b="1" i="0" u="none" strike="noStrike" kern="1200" cap="none" spc="0" normalizeH="0" baseline="0" noProof="0">
                <a:ln>
                  <a:noFill/>
                </a:ln>
                <a:solidFill>
                  <a:schemeClr val="tx1"/>
                </a:solidFill>
                <a:effectLst/>
                <a:uLnTx/>
                <a:uFillTx/>
                <a:latin typeface="Calibri" panose="020F0502020204030204"/>
                <a:ea typeface="+mn-ea"/>
                <a:cs typeface="Source Sans Pro Semibold"/>
              </a:rPr>
              <a:t> </a:t>
            </a:r>
            <a:r>
              <a:rPr kumimoji="0" sz="675"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ww</a:t>
            </a:r>
            <a:r>
              <a:rPr kumimoji="0" sz="675" b="0" i="0" u="none" strike="noStrike" kern="1200" cap="none" spc="-11"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w</a:t>
            </a:r>
            <a:r>
              <a:rPr kumimoji="0" sz="675"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.mxi.nl</a:t>
            </a:r>
            <a:endParaRPr kumimoji="0" lang="nl-NL" sz="675" b="0" i="0" u="none" strike="noStrike" kern="1200" cap="none" spc="0" normalizeH="0" baseline="0" noProof="0">
              <a:ln>
                <a:noFill/>
              </a:ln>
              <a:solidFill>
                <a:schemeClr val="tx1"/>
              </a:solidFill>
              <a:effectLst/>
              <a:uLnTx/>
              <a:uFillTx/>
              <a:latin typeface="Calibri" panose="020F0502020204030204"/>
              <a:ea typeface="+mn-ea"/>
              <a:cs typeface="Source Sans Pro Light"/>
            </a:endParaRPr>
          </a:p>
          <a:p>
            <a:pPr marL="6472" marR="0" lvl="0" indent="0" algn="l" defTabSz="514356" rtl="0" eaLnBrk="1" fontAlgn="auto" latinLnBrk="0" hangingPunct="1">
              <a:lnSpc>
                <a:spcPct val="100000"/>
              </a:lnSpc>
              <a:spcBef>
                <a:spcPts val="49"/>
              </a:spcBef>
              <a:spcAft>
                <a:spcPts val="0"/>
              </a:spcAft>
              <a:buClrTx/>
              <a:buSzTx/>
              <a:buFontTx/>
              <a:buNone/>
              <a:tabLst>
                <a:tab pos="98052" algn="l"/>
              </a:tabLst>
              <a:defRPr/>
            </a:pPr>
            <a:endParaRPr lang="nl-NL" sz="788">
              <a:solidFill>
                <a:srgbClr val="4A5C68"/>
              </a:solidFill>
              <a:latin typeface="Calibri" panose="020F0502020204030204"/>
              <a:cs typeface="Source Sans Pro Light"/>
            </a:endParaRPr>
          </a:p>
          <a:p>
            <a:pPr marL="6472">
              <a:spcBef>
                <a:spcPts val="49"/>
              </a:spcBef>
              <a:tabLst>
                <a:tab pos="98052" algn="l"/>
              </a:tabLst>
              <a:defRPr/>
            </a:pPr>
            <a:endParaRPr lang="nl-NL" sz="788" b="1" spc="-13">
              <a:solidFill>
                <a:schemeClr val="accent1"/>
              </a:solidFill>
              <a:cs typeface="Source Sans Pro"/>
            </a:endParaRPr>
          </a:p>
          <a:p>
            <a:pPr marL="6472">
              <a:spcBef>
                <a:spcPts val="49"/>
              </a:spcBef>
              <a:tabLst>
                <a:tab pos="98052" algn="l"/>
              </a:tabLst>
              <a:defRPr/>
            </a:pPr>
            <a:r>
              <a:rPr lang="nl-NL" sz="788" b="1" spc="-13">
                <a:solidFill>
                  <a:schemeClr val="tx2"/>
                </a:solidFill>
                <a:cs typeface="Source Sans Pro"/>
              </a:rPr>
              <a:t>V</a:t>
            </a:r>
            <a:r>
              <a:rPr lang="nl-NL" sz="788" b="1">
                <a:solidFill>
                  <a:schemeClr val="tx2"/>
                </a:solidFill>
                <a:cs typeface="Source Sans Pro"/>
              </a:rPr>
              <a:t>olg ons</a:t>
            </a:r>
            <a:endParaRPr lang="nl-NL" sz="788">
              <a:solidFill>
                <a:schemeClr val="tx2"/>
              </a:solidFill>
              <a:cs typeface="Source Sans Pro"/>
            </a:endParaRPr>
          </a:p>
        </p:txBody>
      </p:sp>
      <p:cxnSp>
        <p:nvCxnSpPr>
          <p:cNvPr id="12" name="Rechte verbindingslijn 11">
            <a:extLst>
              <a:ext uri="{FF2B5EF4-FFF2-40B4-BE49-F238E27FC236}">
                <a16:creationId xmlns:a16="http://schemas.microsoft.com/office/drawing/2014/main" id="{B4F1CA07-3822-4E5B-8F37-D00F7D6C7DA2}"/>
              </a:ext>
            </a:extLst>
          </p:cNvPr>
          <p:cNvCxnSpPr>
            <a:cxnSpLocks/>
          </p:cNvCxnSpPr>
          <p:nvPr userDrawn="1"/>
        </p:nvCxnSpPr>
        <p:spPr>
          <a:xfrm>
            <a:off x="4681358" y="2976910"/>
            <a:ext cx="0" cy="477274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Afbeelding 13" descr="Afbeelding met tekening&#10;&#10;Automatisch gegenereerde beschrijving">
            <a:hlinkClick r:id="rId4"/>
            <a:extLst>
              <a:ext uri="{FF2B5EF4-FFF2-40B4-BE49-F238E27FC236}">
                <a16:creationId xmlns:a16="http://schemas.microsoft.com/office/drawing/2014/main" id="{E1B6B7D3-63A8-4314-AA3B-EFA68D0AF3D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07809" y="7074780"/>
            <a:ext cx="174705" cy="552153"/>
          </a:xfrm>
          <a:prstGeom prst="rect">
            <a:avLst/>
          </a:prstGeom>
        </p:spPr>
      </p:pic>
      <p:pic>
        <p:nvPicPr>
          <p:cNvPr id="15" name="Afbeelding 14">
            <a:hlinkClick r:id="rId6"/>
            <a:extLst>
              <a:ext uri="{FF2B5EF4-FFF2-40B4-BE49-F238E27FC236}">
                <a16:creationId xmlns:a16="http://schemas.microsoft.com/office/drawing/2014/main" id="{A2462389-1E96-4606-BF53-4AFEEDAF8A80}"/>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4941726" y="7074780"/>
            <a:ext cx="173540" cy="552153"/>
          </a:xfrm>
          <a:prstGeom prst="rect">
            <a:avLst/>
          </a:prstGeom>
        </p:spPr>
      </p:pic>
      <p:pic>
        <p:nvPicPr>
          <p:cNvPr id="16" name="Afbeelding 15" descr="Afbeelding met tekening&#10;&#10;Automatisch gegenereerde beschrijving">
            <a:hlinkClick r:id="rId8"/>
            <a:extLst>
              <a:ext uri="{FF2B5EF4-FFF2-40B4-BE49-F238E27FC236}">
                <a16:creationId xmlns:a16="http://schemas.microsoft.com/office/drawing/2014/main" id="{3463DC54-EB00-4966-8CBD-9440800B74FA}"/>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5475053" y="7074780"/>
            <a:ext cx="173540" cy="552153"/>
          </a:xfrm>
          <a:prstGeom prst="rect">
            <a:avLst/>
          </a:prstGeom>
        </p:spPr>
      </p:pic>
    </p:spTree>
    <p:extLst>
      <p:ext uri="{BB962C8B-B14F-4D97-AF65-F5344CB8AC3E}">
        <p14:creationId xmlns:p14="http://schemas.microsoft.com/office/powerpoint/2010/main" val="120011645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co titel">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526502" y="934400"/>
            <a:ext cx="5797575" cy="300800"/>
          </a:xfrm>
        </p:spPr>
        <p:txBody>
          <a:bodyPr anchor="t" anchorCtr="0">
            <a:noAutofit/>
          </a:bodyPr>
          <a:lstStyle>
            <a:lvl1pPr marL="0" indent="0">
              <a:buNone/>
              <a:defRPr sz="788" b="1" cap="all" baseline="0"/>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94602834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7D0CC7-A932-4371-A64A-29F20BA3CDB8}"/>
              </a:ext>
            </a:extLst>
          </p:cNvPr>
          <p:cNvSpPr>
            <a:spLocks noGrp="1"/>
          </p:cNvSpPr>
          <p:nvPr>
            <p:ph type="dt" sz="half" idx="10"/>
          </p:nvPr>
        </p:nvSpPr>
        <p:spPr/>
        <p:txBody>
          <a:bodyPr/>
          <a:lstStyle/>
          <a:p>
            <a:endParaRPr lang="en-US"/>
          </a:p>
        </p:txBody>
      </p:sp>
      <p:sp>
        <p:nvSpPr>
          <p:cNvPr id="3" name="Tijdelijke aanduiding voor voettekst 2">
            <a:extLst>
              <a:ext uri="{FF2B5EF4-FFF2-40B4-BE49-F238E27FC236}">
                <a16:creationId xmlns:a16="http://schemas.microsoft.com/office/drawing/2014/main" id="{B1EC234E-D514-4588-85E1-D3091B2B0366}"/>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06C7818-1063-4178-9416-C277462F363D}"/>
              </a:ext>
            </a:extLst>
          </p:cNvPr>
          <p:cNvSpPr>
            <a:spLocks noGrp="1"/>
          </p:cNvSpPr>
          <p:nvPr>
            <p:ph type="sldNum" sz="quarter" idx="12"/>
          </p:nvPr>
        </p:nvSpPr>
        <p:spPr/>
        <p:txBody>
          <a:bodyPr/>
          <a:lstStyle/>
          <a:p>
            <a:fld id="{8080D749-0905-4FD0-BA0E-7836F9EFFEA0}" type="slidenum">
              <a:rPr lang="en-US" smtClean="0"/>
              <a:t>‹nr.›</a:t>
            </a:fld>
            <a:endParaRPr lang="en-US"/>
          </a:p>
        </p:txBody>
      </p:sp>
    </p:spTree>
    <p:extLst>
      <p:ext uri="{BB962C8B-B14F-4D97-AF65-F5344CB8AC3E}">
        <p14:creationId xmlns:p14="http://schemas.microsoft.com/office/powerpoint/2010/main" val="3823818037"/>
      </p:ext>
    </p:extLst>
  </p:cSld>
  <p:clrMapOvr>
    <a:masterClrMapping/>
  </p:clrMapOvr>
  <p:hf hdr="0" ftr="0" dt="0"/>
  <p:extLst>
    <p:ext uri="{DCECCB84-F9BA-43D5-87BE-67443E8EF086}">
      <p15:sldGuideLst xmlns:p15="http://schemas.microsoft.com/office/powerpoint/2012/main">
        <p15:guide id="1" orient="horz" pos="3840" userDrawn="1">
          <p15:clr>
            <a:srgbClr val="FBAE40"/>
          </p15:clr>
        </p15:guide>
        <p15:guide id="2"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pic>
        <p:nvPicPr>
          <p:cNvPr id="6" name="Tijdelijke aanduiding voor afbeelding 3">
            <a:extLst>
              <a:ext uri="{FF2B5EF4-FFF2-40B4-BE49-F238E27FC236}">
                <a16:creationId xmlns:a16="http://schemas.microsoft.com/office/drawing/2014/main" id="{BEF605E3-8C58-440C-957A-8F34AE0D8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0" r="-349"/>
          <a:stretch/>
        </p:blipFill>
        <p:spPr>
          <a:xfrm>
            <a:off x="0" y="0"/>
            <a:ext cx="6891338" cy="12192000"/>
          </a:xfrm>
          <a:prstGeom prst="rect">
            <a:avLst/>
          </a:prstGeom>
        </p:spPr>
      </p:pic>
      <p:sp>
        <p:nvSpPr>
          <p:cNvPr id="5" name="Rechthoek 4">
            <a:extLst>
              <a:ext uri="{FF2B5EF4-FFF2-40B4-BE49-F238E27FC236}">
                <a16:creationId xmlns:a16="http://schemas.microsoft.com/office/drawing/2014/main" id="{A52AFEEE-B3D9-48E3-99D6-E86F928BC73A}"/>
              </a:ext>
            </a:extLst>
          </p:cNvPr>
          <p:cNvSpPr/>
          <p:nvPr userDrawn="1"/>
        </p:nvSpPr>
        <p:spPr>
          <a:xfrm>
            <a:off x="0" y="5"/>
            <a:ext cx="6891338" cy="12191998"/>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8" name="Tijdelijke aanduiding voor tekst 7">
            <a:extLst>
              <a:ext uri="{FF2B5EF4-FFF2-40B4-BE49-F238E27FC236}">
                <a16:creationId xmlns:a16="http://schemas.microsoft.com/office/drawing/2014/main" id="{8EAD30B4-370C-424E-B81F-766F5F0B7B2E}"/>
              </a:ext>
            </a:extLst>
          </p:cNvPr>
          <p:cNvSpPr>
            <a:spLocks noGrp="1"/>
          </p:cNvSpPr>
          <p:nvPr>
            <p:ph type="body" sz="quarter" idx="10"/>
          </p:nvPr>
        </p:nvSpPr>
        <p:spPr>
          <a:xfrm>
            <a:off x="352350" y="4499200"/>
            <a:ext cx="6237000" cy="5760000"/>
          </a:xfrm>
        </p:spPr>
        <p:txBody>
          <a:bodyPr>
            <a:noAutofit/>
          </a:bodyPr>
          <a:lstStyle>
            <a:lvl1pPr marL="0">
              <a:buFontTx/>
              <a:buNone/>
              <a:defRPr sz="1013">
                <a:solidFill>
                  <a:schemeClr val="bg1"/>
                </a:solidFill>
              </a:defRPr>
            </a:lvl1pPr>
            <a:lvl2pPr marL="0" indent="0">
              <a:buFontTx/>
              <a:buNone/>
              <a:defRPr sz="1013">
                <a:solidFill>
                  <a:schemeClr val="bg1"/>
                </a:solidFill>
              </a:defRPr>
            </a:lvl2pPr>
            <a:lvl3pPr marL="0" indent="0">
              <a:buFontTx/>
              <a:buNone/>
              <a:defRPr sz="1013">
                <a:solidFill>
                  <a:schemeClr val="bg1"/>
                </a:solidFill>
              </a:defRPr>
            </a:lvl3pPr>
            <a:lvl4pPr marL="0" indent="0">
              <a:buFontTx/>
              <a:buNone/>
              <a:defRPr sz="1013">
                <a:solidFill>
                  <a:schemeClr val="bg1"/>
                </a:solidFill>
              </a:defRPr>
            </a:lvl4pPr>
            <a:lvl5pPr marL="0" indent="0">
              <a:buFontTx/>
              <a:buNone/>
              <a:defRPr sz="1013">
                <a:solidFill>
                  <a:schemeClr val="bg1"/>
                </a:solidFill>
              </a:defRPr>
            </a:lvl5pPr>
            <a:lvl6pPr marL="0" indent="0">
              <a:buFontTx/>
              <a:buNone/>
              <a:defRPr sz="1013">
                <a:solidFill>
                  <a:schemeClr val="bg1"/>
                </a:solidFill>
              </a:defRPr>
            </a:lvl6pPr>
            <a:lvl7pPr marL="0" indent="0">
              <a:buFontTx/>
              <a:buNone/>
              <a:defRPr sz="1013">
                <a:solidFill>
                  <a:schemeClr val="bg1"/>
                </a:solidFill>
              </a:defRPr>
            </a:lvl7pPr>
            <a:lvl8pPr marL="0" indent="0">
              <a:buFontTx/>
              <a:buNone/>
              <a:defRPr sz="1013">
                <a:solidFill>
                  <a:schemeClr val="bg1"/>
                </a:solidFill>
              </a:defRPr>
            </a:lvl8pPr>
            <a:lvl9pPr marL="0" indent="0">
              <a:buFontTx/>
              <a:buNone/>
              <a:defRPr sz="1013">
                <a:solidFill>
                  <a:schemeClr val="bg1"/>
                </a:solidFill>
              </a:defRPr>
            </a:lvl9pPr>
          </a:lstStyle>
          <a:p>
            <a:pPr lvl="0"/>
            <a:r>
              <a:rPr lang="nl-NL"/>
              <a:t>Klikken om de tekststijl van het model te bewerken</a:t>
            </a:r>
          </a:p>
        </p:txBody>
      </p:sp>
    </p:spTree>
    <p:extLst>
      <p:ext uri="{BB962C8B-B14F-4D97-AF65-F5344CB8AC3E}">
        <p14:creationId xmlns:p14="http://schemas.microsoft.com/office/powerpoint/2010/main" val="315846251"/>
      </p:ext>
    </p:extLst>
  </p:cSld>
  <p:clrMapOvr>
    <a:masterClrMapping/>
  </p:clrMapOvr>
  <p:hf hdr="0" ftr="0" dt="0"/>
  <p:extLst>
    <p:ext uri="{DCECCB84-F9BA-43D5-87BE-67443E8EF086}">
      <p15:sldGuideLst xmlns:p15="http://schemas.microsoft.com/office/powerpoint/2012/main">
        <p15:guide id="1" orient="horz" pos="3840" userDrawn="1">
          <p15:clr>
            <a:srgbClr val="FBAE40"/>
          </p15:clr>
        </p15:guide>
        <p15:guide id="2"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indsheet">
    <p:spTree>
      <p:nvGrpSpPr>
        <p:cNvPr id="1" name=""/>
        <p:cNvGrpSpPr/>
        <p:nvPr/>
      </p:nvGrpSpPr>
      <p:grpSpPr>
        <a:xfrm>
          <a:off x="0" y="0"/>
          <a:ext cx="0" cy="0"/>
          <a:chOff x="0" y="0"/>
          <a:chExt cx="0" cy="0"/>
        </a:xfrm>
      </p:grpSpPr>
      <p:pic>
        <p:nvPicPr>
          <p:cNvPr id="6" name="Afbeelding 5" descr="Afbeelding met vloer&#10;&#10;Automatisch gegenereerde beschrijving">
            <a:extLst>
              <a:ext uri="{FF2B5EF4-FFF2-40B4-BE49-F238E27FC236}">
                <a16:creationId xmlns:a16="http://schemas.microsoft.com/office/drawing/2014/main" id="{1FF40F88-F311-8184-8269-08E5DAA6AF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9450" b="6121"/>
          <a:stretch/>
        </p:blipFill>
        <p:spPr>
          <a:xfrm>
            <a:off x="1893094" y="-4"/>
            <a:ext cx="4964906" cy="12192000"/>
          </a:xfrm>
          <a:prstGeom prst="rect">
            <a:avLst/>
          </a:prstGeom>
        </p:spPr>
      </p:pic>
      <p:sp>
        <p:nvSpPr>
          <p:cNvPr id="7" name="Rechthoek 6">
            <a:extLst>
              <a:ext uri="{FF2B5EF4-FFF2-40B4-BE49-F238E27FC236}">
                <a16:creationId xmlns:a16="http://schemas.microsoft.com/office/drawing/2014/main" id="{9FE9E5A9-8288-EAAA-A91F-4BE1693E0517}"/>
              </a:ext>
            </a:extLst>
          </p:cNvPr>
          <p:cNvSpPr/>
          <p:nvPr userDrawn="1"/>
        </p:nvSpPr>
        <p:spPr>
          <a:xfrm>
            <a:off x="1" y="-2"/>
            <a:ext cx="6858000" cy="12192004"/>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8" name="Groep 7">
            <a:extLst>
              <a:ext uri="{FF2B5EF4-FFF2-40B4-BE49-F238E27FC236}">
                <a16:creationId xmlns:a16="http://schemas.microsoft.com/office/drawing/2014/main" id="{8ACD009A-5577-B0F8-5C54-DD43F6A00A88}"/>
              </a:ext>
            </a:extLst>
          </p:cNvPr>
          <p:cNvGrpSpPr/>
          <p:nvPr userDrawn="1"/>
        </p:nvGrpSpPr>
        <p:grpSpPr>
          <a:xfrm>
            <a:off x="-1" y="-1"/>
            <a:ext cx="3216000" cy="12192002"/>
            <a:chOff x="406398" y="-1"/>
            <a:chExt cx="5717334" cy="6858001"/>
          </a:xfrm>
        </p:grpSpPr>
        <p:sp>
          <p:nvSpPr>
            <p:cNvPr id="9" name="Parallellogram 25">
              <a:extLst>
                <a:ext uri="{FF2B5EF4-FFF2-40B4-BE49-F238E27FC236}">
                  <a16:creationId xmlns:a16="http://schemas.microsoft.com/office/drawing/2014/main" id="{674685D1-9591-F301-109A-2F6E9CBEBC57}"/>
                </a:ext>
              </a:extLst>
            </p:cNvPr>
            <p:cNvSpPr/>
            <p:nvPr/>
          </p:nvSpPr>
          <p:spPr>
            <a:xfrm>
              <a:off x="406398" y="1"/>
              <a:ext cx="4787903" cy="6857997"/>
            </a:xfrm>
            <a:custGeom>
              <a:avLst/>
              <a:gdLst>
                <a:gd name="connsiteX0" fmla="*/ 0 w 5126795"/>
                <a:gd name="connsiteY0" fmla="*/ 6858000 h 6858000"/>
                <a:gd name="connsiteX1" fmla="*/ 0 w 5126795"/>
                <a:gd name="connsiteY1" fmla="*/ 0 h 6858000"/>
                <a:gd name="connsiteX2" fmla="*/ 5126795 w 5126795"/>
                <a:gd name="connsiteY2" fmla="*/ 0 h 6858000"/>
                <a:gd name="connsiteX3" fmla="*/ 5126795 w 5126795"/>
                <a:gd name="connsiteY3" fmla="*/ 6858000 h 6858000"/>
                <a:gd name="connsiteX4" fmla="*/ 0 w 5126795"/>
                <a:gd name="connsiteY4" fmla="*/ 6858000 h 6858000"/>
                <a:gd name="connsiteX0" fmla="*/ 0 w 5442989"/>
                <a:gd name="connsiteY0" fmla="*/ 6858000 h 6858000"/>
                <a:gd name="connsiteX1" fmla="*/ 0 w 5442989"/>
                <a:gd name="connsiteY1" fmla="*/ 0 h 6858000"/>
                <a:gd name="connsiteX2" fmla="*/ 5442989 w 5442989"/>
                <a:gd name="connsiteY2" fmla="*/ 0 h 6858000"/>
                <a:gd name="connsiteX3" fmla="*/ 5126795 w 5442989"/>
                <a:gd name="connsiteY3" fmla="*/ 6858000 h 6858000"/>
                <a:gd name="connsiteX4" fmla="*/ 0 w 5442989"/>
                <a:gd name="connsiteY4" fmla="*/ 6858000 h 6858000"/>
                <a:gd name="connsiteX0" fmla="*/ 0 w 5442989"/>
                <a:gd name="connsiteY0" fmla="*/ 6858000 h 6883637"/>
                <a:gd name="connsiteX1" fmla="*/ 0 w 5442989"/>
                <a:gd name="connsiteY1" fmla="*/ 0 h 6883637"/>
                <a:gd name="connsiteX2" fmla="*/ 5442989 w 5442989"/>
                <a:gd name="connsiteY2" fmla="*/ 0 h 6883637"/>
                <a:gd name="connsiteX3" fmla="*/ 4007295 w 5442989"/>
                <a:gd name="connsiteY3" fmla="*/ 6883637 h 6883637"/>
                <a:gd name="connsiteX4" fmla="*/ 0 w 5442989"/>
                <a:gd name="connsiteY4" fmla="*/ 6858000 h 6883637"/>
                <a:gd name="connsiteX0" fmla="*/ 51275 w 5442989"/>
                <a:gd name="connsiteY0" fmla="*/ 6892183 h 6892183"/>
                <a:gd name="connsiteX1" fmla="*/ 0 w 5442989"/>
                <a:gd name="connsiteY1" fmla="*/ 0 h 6892183"/>
                <a:gd name="connsiteX2" fmla="*/ 5442989 w 5442989"/>
                <a:gd name="connsiteY2" fmla="*/ 0 h 6892183"/>
                <a:gd name="connsiteX3" fmla="*/ 4007295 w 5442989"/>
                <a:gd name="connsiteY3" fmla="*/ 6883637 h 6892183"/>
                <a:gd name="connsiteX4" fmla="*/ 51275 w 5442989"/>
                <a:gd name="connsiteY4" fmla="*/ 6892183 h 6892183"/>
                <a:gd name="connsiteX0" fmla="*/ 1 w 5442989"/>
                <a:gd name="connsiteY0" fmla="*/ 6883637 h 6883637"/>
                <a:gd name="connsiteX1" fmla="*/ 0 w 5442989"/>
                <a:gd name="connsiteY1" fmla="*/ 0 h 6883637"/>
                <a:gd name="connsiteX2" fmla="*/ 5442989 w 5442989"/>
                <a:gd name="connsiteY2" fmla="*/ 0 h 6883637"/>
                <a:gd name="connsiteX3" fmla="*/ 4007295 w 5442989"/>
                <a:gd name="connsiteY3" fmla="*/ 6883637 h 6883637"/>
                <a:gd name="connsiteX4" fmla="*/ 1 w 5442989"/>
                <a:gd name="connsiteY4" fmla="*/ 6883637 h 6883637"/>
                <a:gd name="connsiteX0" fmla="*/ 1 w 5442989"/>
                <a:gd name="connsiteY0" fmla="*/ 6892183 h 6892183"/>
                <a:gd name="connsiteX1" fmla="*/ 0 w 5442989"/>
                <a:gd name="connsiteY1" fmla="*/ 0 h 6892183"/>
                <a:gd name="connsiteX2" fmla="*/ 5442989 w 5442989"/>
                <a:gd name="connsiteY2" fmla="*/ 0 h 6892183"/>
                <a:gd name="connsiteX3" fmla="*/ 4007295 w 5442989"/>
                <a:gd name="connsiteY3" fmla="*/ 6883637 h 6892183"/>
                <a:gd name="connsiteX4" fmla="*/ 1 w 5442989"/>
                <a:gd name="connsiteY4" fmla="*/ 6892183 h 6892183"/>
                <a:gd name="connsiteX0" fmla="*/ 1 w 5442989"/>
                <a:gd name="connsiteY0" fmla="*/ 6892183 h 6892183"/>
                <a:gd name="connsiteX1" fmla="*/ 0 w 5442989"/>
                <a:gd name="connsiteY1" fmla="*/ 0 h 6892183"/>
                <a:gd name="connsiteX2" fmla="*/ 5442989 w 5442989"/>
                <a:gd name="connsiteY2" fmla="*/ 0 h 6892183"/>
                <a:gd name="connsiteX3" fmla="*/ 3947475 w 5442989"/>
                <a:gd name="connsiteY3" fmla="*/ 6892182 h 6892183"/>
                <a:gd name="connsiteX4" fmla="*/ 1 w 5442989"/>
                <a:gd name="connsiteY4" fmla="*/ 6892183 h 6892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989" h="6892183">
                  <a:moveTo>
                    <a:pt x="1" y="6892183"/>
                  </a:moveTo>
                  <a:cubicBezTo>
                    <a:pt x="1" y="4597637"/>
                    <a:pt x="0" y="2294546"/>
                    <a:pt x="0" y="0"/>
                  </a:cubicBezTo>
                  <a:lnTo>
                    <a:pt x="5442989" y="0"/>
                  </a:lnTo>
                  <a:lnTo>
                    <a:pt x="3947475" y="6892182"/>
                  </a:lnTo>
                  <a:lnTo>
                    <a:pt x="1" y="6892183"/>
                  </a:lnTo>
                  <a:close/>
                </a:path>
              </a:pathLst>
            </a:custGeom>
            <a:solidFill>
              <a:srgbClr val="F6F6F6"/>
            </a:solidFill>
            <a:ln>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 name="Parallellogram 9">
              <a:extLst>
                <a:ext uri="{FF2B5EF4-FFF2-40B4-BE49-F238E27FC236}">
                  <a16:creationId xmlns:a16="http://schemas.microsoft.com/office/drawing/2014/main" id="{16F829DF-931B-E838-E0B6-C208F38D11BA}"/>
                </a:ext>
              </a:extLst>
            </p:cNvPr>
            <p:cNvSpPr/>
            <p:nvPr/>
          </p:nvSpPr>
          <p:spPr>
            <a:xfrm>
              <a:off x="3006391" y="-1"/>
              <a:ext cx="3117341" cy="6858001"/>
            </a:xfrm>
            <a:prstGeom prst="parallelogram">
              <a:avLst>
                <a:gd name="adj" fmla="val 68667"/>
              </a:avLst>
            </a:prstGeom>
            <a:solidFill>
              <a:srgbClr val="FFC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11" name="Tekstvak 10">
            <a:extLst>
              <a:ext uri="{FF2B5EF4-FFF2-40B4-BE49-F238E27FC236}">
                <a16:creationId xmlns:a16="http://schemas.microsoft.com/office/drawing/2014/main" id="{03E3A09F-5F98-E7CE-7CBF-E61669914C78}"/>
              </a:ext>
            </a:extLst>
          </p:cNvPr>
          <p:cNvSpPr txBox="1"/>
          <p:nvPr userDrawn="1"/>
        </p:nvSpPr>
        <p:spPr>
          <a:xfrm>
            <a:off x="3376131" y="1828162"/>
            <a:ext cx="3278981" cy="2742226"/>
          </a:xfrm>
          <a:prstGeom prst="rect">
            <a:avLst/>
          </a:prstGeom>
          <a:noFill/>
        </p:spPr>
        <p:txBody>
          <a:bodyPr wrap="square">
            <a:spAutoFit/>
          </a:bodyPr>
          <a:lstStyle/>
          <a:p>
            <a:r>
              <a:rPr lang="nl-NL" sz="1013" i="0">
                <a:solidFill>
                  <a:schemeClr val="bg1"/>
                </a:solidFill>
                <a:effectLst/>
                <a:latin typeface="DINbek" panose="02000504040000020004" pitchFamily="2" charset="0"/>
              </a:rPr>
              <a:t>M&amp;I/Partners is een onafhankelijk en strategisch ICT-adviesbureau met ongeveer 100 professionals. Wij hebben ruim 35 jaar ervaring in het adviseren en begeleiden van klanten bij projecten op het snijvlak van management, informatie en ICT. </a:t>
            </a:r>
          </a:p>
          <a:p>
            <a:endParaRPr lang="nl-NL" sz="1013" i="0">
              <a:solidFill>
                <a:schemeClr val="bg1"/>
              </a:solidFill>
              <a:effectLst/>
              <a:latin typeface="DINbek" panose="02000504040000020004" pitchFamily="2" charset="0"/>
            </a:endParaRPr>
          </a:p>
          <a:p>
            <a:r>
              <a:rPr lang="nl-NL" sz="1013" i="0">
                <a:solidFill>
                  <a:schemeClr val="bg1"/>
                </a:solidFill>
                <a:effectLst/>
                <a:latin typeface="DINbek" panose="02000504040000020004" pitchFamily="2" charset="0"/>
              </a:rPr>
              <a:t>Als partner werken wij samen aan de realisatie van de maatschappelijke opdracht van onze klanten in de overheid en zorg, door ons advies over een weloverwogen inzet en eventuele implementatie van impactvolle digitalisering en ICT. Ons doel? De dienstverlening van de overheid en de zorg verbeteren met de inzet van ICT en informatietechnologie. Samen maken we het verschil en bouwen we aan maatschappelijke oplossingen die mensen echt vooruithelpen. </a:t>
            </a:r>
          </a:p>
          <a:p>
            <a:endParaRPr lang="nl-NL" sz="1013" i="0">
              <a:solidFill>
                <a:schemeClr val="bg1"/>
              </a:solidFill>
              <a:effectLst/>
              <a:latin typeface="DINbek" panose="02000504040000020004" pitchFamily="2" charset="0"/>
            </a:endParaRPr>
          </a:p>
          <a:p>
            <a:r>
              <a:rPr lang="nl-NL" sz="1013" i="0">
                <a:solidFill>
                  <a:schemeClr val="bg1"/>
                </a:solidFill>
                <a:effectLst/>
                <a:latin typeface="DINbek" panose="02000504040000020004" pitchFamily="2" charset="0"/>
              </a:rPr>
              <a:t>Ontdek meer op: </a:t>
            </a:r>
            <a:r>
              <a:rPr lang="nl-NL" sz="1013" i="0">
                <a:solidFill>
                  <a:schemeClr val="bg1"/>
                </a:solidFill>
                <a:effectLst/>
                <a:latin typeface="DINbek" panose="02000504040000020004" pitchFamily="2" charset="0"/>
                <a:hlinkClick r:id="rId3">
                  <a:extLst>
                    <a:ext uri="{A12FA001-AC4F-418D-AE19-62706E023703}">
                      <ahyp:hlinkClr xmlns:ahyp="http://schemas.microsoft.com/office/drawing/2018/hyperlinkcolor" val="tx"/>
                    </a:ext>
                  </a:extLst>
                </a:hlinkClick>
              </a:rPr>
              <a:t>www.mxi.nl</a:t>
            </a:r>
            <a:r>
              <a:rPr lang="nl-NL" sz="1013" i="0">
                <a:solidFill>
                  <a:schemeClr val="bg1"/>
                </a:solidFill>
                <a:effectLst/>
                <a:latin typeface="DINbek" panose="02000504040000020004" pitchFamily="2" charset="0"/>
              </a:rPr>
              <a:t>.  </a:t>
            </a:r>
          </a:p>
        </p:txBody>
      </p:sp>
      <p:sp>
        <p:nvSpPr>
          <p:cNvPr id="12" name="Rechthoek 11">
            <a:extLst>
              <a:ext uri="{FF2B5EF4-FFF2-40B4-BE49-F238E27FC236}">
                <a16:creationId xmlns:a16="http://schemas.microsoft.com/office/drawing/2014/main" id="{6DDEFCC9-D1F1-6F0C-F2F7-B25C2E4F7E10}"/>
              </a:ext>
            </a:extLst>
          </p:cNvPr>
          <p:cNvSpPr/>
          <p:nvPr userDrawn="1"/>
        </p:nvSpPr>
        <p:spPr>
          <a:xfrm>
            <a:off x="0" y="3644724"/>
            <a:ext cx="2945530" cy="6149108"/>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4300" tIns="24300" rIns="24300" bIns="24300" rtlCol="0" anchor="ctr" anchorCtr="0"/>
          <a:lstStyle/>
          <a:p>
            <a:pPr algn="ctr"/>
            <a:endParaRPr lang="nl-NL" sz="1013"/>
          </a:p>
        </p:txBody>
      </p:sp>
      <p:pic>
        <p:nvPicPr>
          <p:cNvPr id="13" name="Afbeelding 12" descr="Afbeelding met tekst, illustratie&#10;&#10;Automatisch gegenereerde beschrijving">
            <a:extLst>
              <a:ext uri="{FF2B5EF4-FFF2-40B4-BE49-F238E27FC236}">
                <a16:creationId xmlns:a16="http://schemas.microsoft.com/office/drawing/2014/main" id="{3E0D5D69-647D-B97D-4504-1E843B8AE6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0821" y="5716537"/>
            <a:ext cx="2303891" cy="2005479"/>
          </a:xfrm>
          <a:prstGeom prst="rect">
            <a:avLst/>
          </a:prstGeom>
        </p:spPr>
      </p:pic>
    </p:spTree>
    <p:extLst>
      <p:ext uri="{BB962C8B-B14F-4D97-AF65-F5344CB8AC3E}">
        <p14:creationId xmlns:p14="http://schemas.microsoft.com/office/powerpoint/2010/main" val="4024375639"/>
      </p:ext>
    </p:extLst>
  </p:cSld>
  <p:clrMapOvr>
    <a:masterClrMapping/>
  </p:clrMapOvr>
  <p:hf hdr="0" ftr="0" dt="0"/>
  <p:extLst>
    <p:ext uri="{DCECCB84-F9BA-43D5-87BE-67443E8EF086}">
      <p15:sldGuideLst xmlns:p15="http://schemas.microsoft.com/office/powerpoint/2012/main">
        <p15:guide id="1" orient="horz" pos="3840" userDrawn="1">
          <p15:clr>
            <a:srgbClr val="FBAE40"/>
          </p15:clr>
        </p15:guide>
        <p15:guide id="2"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3"/>
          </a:xfrm>
        </p:spPr>
        <p:txBody>
          <a:bodyPr anchor="b"/>
          <a:lstStyle>
            <a:lvl1pPr algn="ctr">
              <a:defRPr sz="4500"/>
            </a:lvl1pPr>
          </a:lstStyle>
          <a:p>
            <a:r>
              <a:rPr lang="nl-NL"/>
              <a:t>Klik om stijl te bewerken</a:t>
            </a:r>
            <a:endParaRPr lang="en-US"/>
          </a:p>
        </p:txBody>
      </p:sp>
      <p:sp>
        <p:nvSpPr>
          <p:cNvPr id="3" name="Subtitle 2"/>
          <p:cNvSpPr>
            <a:spLocks noGrp="1"/>
          </p:cNvSpPr>
          <p:nvPr>
            <p:ph type="subTitle" idx="1"/>
          </p:nvPr>
        </p:nvSpPr>
        <p:spPr>
          <a:xfrm>
            <a:off x="857250" y="6403624"/>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0C9F52A4-0E04-4614-AD9A-DDC4A34242E2}" type="datetimeFigureOut">
              <a:rPr lang="nl-NL" smtClean="0"/>
              <a:t>1-5-2026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3F36C4E-2021-46E7-9789-531400D34DC6}" type="slidenum">
              <a:rPr lang="nl-NL" smtClean="0"/>
              <a:t>‹nr.›</a:t>
            </a:fld>
            <a:endParaRPr lang="nl-NL"/>
          </a:p>
        </p:txBody>
      </p:sp>
    </p:spTree>
    <p:extLst>
      <p:ext uri="{BB962C8B-B14F-4D97-AF65-F5344CB8AC3E}">
        <p14:creationId xmlns:p14="http://schemas.microsoft.com/office/powerpoint/2010/main" val="116267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ussendia titel">
    <p:bg>
      <p:bgPr>
        <a:solidFill>
          <a:schemeClr val="accent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E14004B-A21F-4E01-903D-0386ACA8BA96}"/>
              </a:ext>
            </a:extLst>
          </p:cNvPr>
          <p:cNvSpPr/>
          <p:nvPr userDrawn="1"/>
        </p:nvSpPr>
        <p:spPr>
          <a:xfrm>
            <a:off x="-1" y="11394532"/>
            <a:ext cx="6858000" cy="797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013"/>
          </a:p>
        </p:txBody>
      </p:sp>
      <p:sp>
        <p:nvSpPr>
          <p:cNvPr id="10" name="Tijdelijke aanduiding voor tekst 71">
            <a:extLst>
              <a:ext uri="{FF2B5EF4-FFF2-40B4-BE49-F238E27FC236}">
                <a16:creationId xmlns:a16="http://schemas.microsoft.com/office/drawing/2014/main" id="{35F7A839-A4A1-4164-8D7D-48C08347D846}"/>
              </a:ext>
            </a:extLst>
          </p:cNvPr>
          <p:cNvSpPr txBox="1">
            <a:spLocks/>
          </p:cNvSpPr>
          <p:nvPr userDrawn="1"/>
        </p:nvSpPr>
        <p:spPr>
          <a:xfrm>
            <a:off x="0" y="0"/>
            <a:ext cx="504528" cy="11394535"/>
          </a:xfrm>
          <a:prstGeom prst="rect">
            <a:avLst/>
          </a:prstGeom>
          <a:solidFill>
            <a:schemeClr val="tx2"/>
          </a:solidFill>
        </p:spPr>
        <p:txBody>
          <a:bodyPr tIns="172125">
            <a:noAutofit/>
          </a:bodyPr>
          <a:lstStyle>
            <a:lvl1pPr marL="0" marR="0" indent="0" algn="r" defTabSz="685800" rtl="0" eaLnBrk="1" fontAlgn="auto" latinLnBrk="0" hangingPunct="1">
              <a:lnSpc>
                <a:spcPct val="90000"/>
              </a:lnSpc>
              <a:spcBef>
                <a:spcPts val="750"/>
              </a:spcBef>
              <a:spcAft>
                <a:spcPts val="0"/>
              </a:spcAft>
              <a:buClr>
                <a:srgbClr val="883486"/>
              </a:buClr>
              <a:buSzPct val="85000"/>
              <a:buFontTx/>
              <a:buNone/>
              <a:tabLst/>
              <a:defRPr sz="3800" b="0" kern="1200" baseline="0">
                <a:solidFill>
                  <a:schemeClr val="bg1"/>
                </a:solidFill>
                <a:latin typeface="Calibri" panose="020F0502020204030204" pitchFamily="34" charset="0"/>
                <a:ea typeface="+mn-ea"/>
                <a:cs typeface="Calibri" panose="020F0502020204030204" pitchFamily="34" charset="0"/>
              </a:defRPr>
            </a:lvl1pPr>
            <a:lvl2pPr marL="0" marR="0" indent="0" algn="l" defTabSz="685800" rtl="0" eaLnBrk="1" fontAlgn="auto" latinLnBrk="0" hangingPunct="1">
              <a:lnSpc>
                <a:spcPct val="90000"/>
              </a:lnSpc>
              <a:spcBef>
                <a:spcPts val="0"/>
              </a:spcBef>
              <a:spcAft>
                <a:spcPts val="0"/>
              </a:spcAft>
              <a:buClr>
                <a:srgbClr val="883486"/>
              </a:buClr>
              <a:buSzPct val="85000"/>
              <a:buFontTx/>
              <a:buNone/>
              <a:tabLst/>
              <a:defRPr sz="2000" kern="1200" baseline="0">
                <a:solidFill>
                  <a:schemeClr val="tx1"/>
                </a:solidFill>
                <a:latin typeface="+mn-lt"/>
                <a:ea typeface="+mn-ea"/>
                <a:cs typeface="+mn-cs"/>
              </a:defRPr>
            </a:lvl2pPr>
            <a:lvl3pPr marL="216000" marR="0" indent="-216000" algn="l" defTabSz="685800" rtl="0" eaLnBrk="1" fontAlgn="auto" latinLnBrk="0" hangingPunct="1">
              <a:lnSpc>
                <a:spcPct val="90000"/>
              </a:lnSpc>
              <a:spcBef>
                <a:spcPts val="0"/>
              </a:spcBef>
              <a:spcAft>
                <a:spcPts val="0"/>
              </a:spcAft>
              <a:buClr>
                <a:srgbClr val="883486"/>
              </a:buClr>
              <a:buSzPct val="85000"/>
              <a:buFont typeface="Wingdings" panose="05000000000000000000" pitchFamily="2" charset="2"/>
              <a:buChar char="n"/>
              <a:tabLst/>
              <a:defRPr sz="2000" kern="1200" baseline="0">
                <a:solidFill>
                  <a:schemeClr val="tx1"/>
                </a:solidFill>
                <a:latin typeface="+mn-lt"/>
                <a:ea typeface="+mn-ea"/>
                <a:cs typeface="+mn-cs"/>
              </a:defRPr>
            </a:lvl3pPr>
            <a:lvl4pPr marL="3888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4pPr>
            <a:lvl5pPr marL="5616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138"/>
          </a:p>
        </p:txBody>
      </p:sp>
      <p:sp>
        <p:nvSpPr>
          <p:cNvPr id="11" name="Rechthoek 10">
            <a:extLst>
              <a:ext uri="{FF2B5EF4-FFF2-40B4-BE49-F238E27FC236}">
                <a16:creationId xmlns:a16="http://schemas.microsoft.com/office/drawing/2014/main" id="{CE347D2E-0C84-4E2C-BA85-641F0D0D3856}"/>
              </a:ext>
            </a:extLst>
          </p:cNvPr>
          <p:cNvSpPr/>
          <p:nvPr userDrawn="1"/>
        </p:nvSpPr>
        <p:spPr>
          <a:xfrm>
            <a:off x="411659" y="3"/>
            <a:ext cx="92870" cy="11394533"/>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013"/>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091573" y="11761035"/>
            <a:ext cx="586074" cy="275093"/>
          </a:xfrm>
          <a:prstGeom prst="rect">
            <a:avLst/>
          </a:prstGeom>
        </p:spPr>
      </p:pic>
      <p:sp>
        <p:nvSpPr>
          <p:cNvPr id="4" name="Titel 3">
            <a:extLst>
              <a:ext uri="{FF2B5EF4-FFF2-40B4-BE49-F238E27FC236}">
                <a16:creationId xmlns:a16="http://schemas.microsoft.com/office/drawing/2014/main" id="{CDAD910E-98B8-4B96-9EC4-4DCA985273C4}"/>
              </a:ext>
            </a:extLst>
          </p:cNvPr>
          <p:cNvSpPr>
            <a:spLocks noGrp="1"/>
          </p:cNvSpPr>
          <p:nvPr>
            <p:ph type="title" hasCustomPrompt="1"/>
          </p:nvPr>
        </p:nvSpPr>
        <p:spPr>
          <a:xfrm>
            <a:off x="891002" y="5696000"/>
            <a:ext cx="2966625" cy="1920000"/>
          </a:xfrm>
        </p:spPr>
        <p:txBody>
          <a:bodyPr>
            <a:noAutofit/>
          </a:bodyPr>
          <a:lstStyle>
            <a:lvl1pPr>
              <a:defRPr sz="1575">
                <a:solidFill>
                  <a:schemeClr val="bg1"/>
                </a:solidFill>
              </a:defRPr>
            </a:lvl1pPr>
          </a:lstStyle>
          <a:p>
            <a:pPr marL="0" marR="0" lvl="0" indent="0" algn="l" defTabSz="385768" rtl="0" eaLnBrk="1" fontAlgn="auto" latinLnBrk="0" hangingPunct="1">
              <a:lnSpc>
                <a:spcPct val="90000"/>
              </a:lnSpc>
              <a:spcBef>
                <a:spcPts val="422"/>
              </a:spcBef>
              <a:spcAft>
                <a:spcPts val="0"/>
              </a:spcAft>
              <a:buClr>
                <a:srgbClr val="883486"/>
              </a:buClr>
              <a:buSzPct val="85000"/>
              <a:buFontTx/>
              <a:buNone/>
              <a:tabLst/>
              <a:defRPr/>
            </a:pPr>
            <a:r>
              <a:rPr lang="nl-NL" sz="1575" err="1"/>
              <a:t>Tussendia</a:t>
            </a:r>
            <a:r>
              <a:rPr lang="nl-NL" sz="1575"/>
              <a:t> om een nieuw onderwerp of hoofdstuk aan te kondigen</a:t>
            </a:r>
          </a:p>
        </p:txBody>
      </p:sp>
      <p:sp>
        <p:nvSpPr>
          <p:cNvPr id="15" name="Tijdelijke aanduiding voor tekst 8">
            <a:extLst>
              <a:ext uri="{FF2B5EF4-FFF2-40B4-BE49-F238E27FC236}">
                <a16:creationId xmlns:a16="http://schemas.microsoft.com/office/drawing/2014/main" id="{66413877-07C5-44BF-920E-D7F211F7EED5}"/>
              </a:ext>
            </a:extLst>
          </p:cNvPr>
          <p:cNvSpPr>
            <a:spLocks noGrp="1"/>
          </p:cNvSpPr>
          <p:nvPr>
            <p:ph type="body" sz="quarter" idx="13" hasCustomPrompt="1"/>
          </p:nvPr>
        </p:nvSpPr>
        <p:spPr>
          <a:xfrm>
            <a:off x="2" y="762004"/>
            <a:ext cx="411075" cy="1405467"/>
          </a:xfrm>
          <a:noFill/>
        </p:spPr>
        <p:txBody>
          <a:bodyPr tIns="306000">
            <a:noAutofit/>
          </a:bodyPr>
          <a:lstStyle>
            <a:lvl1pPr algn="r">
              <a:spcBef>
                <a:spcPts val="422"/>
              </a:spcBef>
              <a:buFontTx/>
              <a:buNone/>
              <a:defRPr sz="2138">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a:t>Nr</a:t>
            </a:r>
            <a:endParaRPr lang="en-US"/>
          </a:p>
        </p:txBody>
      </p:sp>
    </p:spTree>
    <p:extLst>
      <p:ext uri="{BB962C8B-B14F-4D97-AF65-F5344CB8AC3E}">
        <p14:creationId xmlns:p14="http://schemas.microsoft.com/office/powerpoint/2010/main" val="354458236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programma">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2CA633D-5914-4DBE-8203-7E3D47AC2759}"/>
              </a:ext>
            </a:extLst>
          </p:cNvPr>
          <p:cNvSpPr/>
          <p:nvPr userDrawn="1"/>
        </p:nvSpPr>
        <p:spPr>
          <a:xfrm>
            <a:off x="0" y="0"/>
            <a:ext cx="1593056"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013"/>
          </a:p>
        </p:txBody>
      </p:sp>
      <p:sp>
        <p:nvSpPr>
          <p:cNvPr id="9" name="Rechthoek 8">
            <a:extLst>
              <a:ext uri="{FF2B5EF4-FFF2-40B4-BE49-F238E27FC236}">
                <a16:creationId xmlns:a16="http://schemas.microsoft.com/office/drawing/2014/main" id="{13324446-83AA-4B5F-B5F0-297352813EE5}"/>
              </a:ext>
            </a:extLst>
          </p:cNvPr>
          <p:cNvSpPr/>
          <p:nvPr userDrawn="1"/>
        </p:nvSpPr>
        <p:spPr>
          <a:xfrm>
            <a:off x="1407319" y="0"/>
            <a:ext cx="185738" cy="12192000"/>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1013"/>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6091573" y="11761035"/>
            <a:ext cx="586074" cy="275093"/>
          </a:xfrm>
          <a:prstGeom prst="rect">
            <a:avLst/>
          </a:prstGeom>
        </p:spPr>
      </p:pic>
      <p:sp>
        <p:nvSpPr>
          <p:cNvPr id="5" name="Titel 4">
            <a:extLst>
              <a:ext uri="{FF2B5EF4-FFF2-40B4-BE49-F238E27FC236}">
                <a16:creationId xmlns:a16="http://schemas.microsoft.com/office/drawing/2014/main" id="{792AF0F2-84E6-4A99-AAA7-07998C0C405B}"/>
              </a:ext>
            </a:extLst>
          </p:cNvPr>
          <p:cNvSpPr>
            <a:spLocks noGrp="1"/>
          </p:cNvSpPr>
          <p:nvPr>
            <p:ph type="title" hasCustomPrompt="1"/>
          </p:nvPr>
        </p:nvSpPr>
        <p:spPr>
          <a:xfrm rot="5400000">
            <a:off x="247473" y="1240767"/>
            <a:ext cx="960000" cy="1128069"/>
          </a:xfrm>
        </p:spPr>
        <p:txBody>
          <a:bodyPr vert="vert270">
            <a:noAutofit/>
          </a:bodyPr>
          <a:lstStyle>
            <a:lvl1pPr algn="r">
              <a:defRPr sz="2138">
                <a:solidFill>
                  <a:schemeClr val="bg1"/>
                </a:solidFill>
              </a:defRPr>
            </a:lvl1pPr>
          </a:lstStyle>
          <a:p>
            <a:r>
              <a:rPr lang="nl-NL"/>
              <a:t>Titel</a:t>
            </a:r>
            <a:endParaRPr lang="en-US"/>
          </a:p>
        </p:txBody>
      </p:sp>
      <p:sp>
        <p:nvSpPr>
          <p:cNvPr id="31" name="Tijdelijke aanduiding voor tekst 30">
            <a:extLst>
              <a:ext uri="{FF2B5EF4-FFF2-40B4-BE49-F238E27FC236}">
                <a16:creationId xmlns:a16="http://schemas.microsoft.com/office/drawing/2014/main" id="{E1B4B1E3-CBB6-4F1A-BBDC-03485E718522}"/>
              </a:ext>
            </a:extLst>
          </p:cNvPr>
          <p:cNvSpPr>
            <a:spLocks noGrp="1"/>
          </p:cNvSpPr>
          <p:nvPr>
            <p:ph type="body" sz="quarter" idx="46"/>
          </p:nvPr>
        </p:nvSpPr>
        <p:spPr>
          <a:xfrm>
            <a:off x="2227501" y="2091268"/>
            <a:ext cx="4097189" cy="8475132"/>
          </a:xfrm>
        </p:spPr>
        <p:txBody>
          <a:bodyPr>
            <a:noAutofit/>
          </a:bodyPr>
          <a:lstStyle>
            <a:lvl1pPr marL="303754" indent="-303754">
              <a:spcAft>
                <a:spcPts val="1350"/>
              </a:spcAft>
              <a:buClr>
                <a:schemeClr val="tx2"/>
              </a:buClr>
              <a:buFont typeface="+mj-lt"/>
              <a:buAutoNum type="arabicPeriod"/>
              <a:defRPr sz="900" b="1" cap="all"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van het model te bewerken</a:t>
            </a:r>
          </a:p>
        </p:txBody>
      </p:sp>
    </p:spTree>
    <p:extLst>
      <p:ext uri="{BB962C8B-B14F-4D97-AF65-F5344CB8AC3E}">
        <p14:creationId xmlns:p14="http://schemas.microsoft.com/office/powerpoint/2010/main" val="42446507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Programma Inhoud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7EAC7-EBE0-408D-A061-064D61F87D08}"/>
              </a:ext>
            </a:extLst>
          </p:cNvPr>
          <p:cNvSpPr>
            <a:spLocks noGrp="1"/>
          </p:cNvSpPr>
          <p:nvPr>
            <p:ph type="title" hasCustomPrompt="1"/>
          </p:nvPr>
        </p:nvSpPr>
        <p:spPr/>
        <p:txBody>
          <a:bodyPr/>
          <a:lstStyle>
            <a:lvl1pPr>
              <a:defRPr/>
            </a:lvl1pPr>
          </a:lstStyle>
          <a:p>
            <a:r>
              <a:rPr lang="nl-NL"/>
              <a:t>Titel / Programma / Inhoud</a:t>
            </a:r>
          </a:p>
        </p:txBody>
      </p:sp>
      <p:sp>
        <p:nvSpPr>
          <p:cNvPr id="3" name="Tijdelijke aanduiding voor datum 2">
            <a:extLst>
              <a:ext uri="{FF2B5EF4-FFF2-40B4-BE49-F238E27FC236}">
                <a16:creationId xmlns:a16="http://schemas.microsoft.com/office/drawing/2014/main" id="{6326D44A-32F1-4507-AECC-D7366E244B79}"/>
              </a:ext>
            </a:extLst>
          </p:cNvPr>
          <p:cNvSpPr>
            <a:spLocks noGrp="1"/>
          </p:cNvSpPr>
          <p:nvPr>
            <p:ph type="dt" sz="half" idx="10"/>
          </p:nvPr>
        </p:nvSpPr>
        <p:spPr/>
        <p:txBody>
          <a:bodyPr/>
          <a:lstStyle/>
          <a:p>
            <a:endParaRPr lang="en-US"/>
          </a:p>
        </p:txBody>
      </p:sp>
      <p:sp>
        <p:nvSpPr>
          <p:cNvPr id="4" name="Tijdelijke aanduiding voor voettekst 3">
            <a:extLst>
              <a:ext uri="{FF2B5EF4-FFF2-40B4-BE49-F238E27FC236}">
                <a16:creationId xmlns:a16="http://schemas.microsoft.com/office/drawing/2014/main" id="{9CA0262E-09AB-4C25-BA9C-856839C7A03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E0F30C56-36DC-42D9-AA95-20C51DE20EA9}"/>
              </a:ext>
            </a:extLst>
          </p:cNvPr>
          <p:cNvSpPr>
            <a:spLocks noGrp="1"/>
          </p:cNvSpPr>
          <p:nvPr>
            <p:ph type="sldNum" sz="quarter" idx="12"/>
          </p:nvPr>
        </p:nvSpPr>
        <p:spPr/>
        <p:txBody>
          <a:bodyPr/>
          <a:lstStyle/>
          <a:p>
            <a:fld id="{8080D749-0905-4FD0-BA0E-7836F9EFFEA0}" type="slidenum">
              <a:rPr lang="en-US" smtClean="0"/>
              <a:pPr/>
              <a:t>‹nr.›</a:t>
            </a:fld>
            <a:endParaRPr lang="en-US"/>
          </a:p>
        </p:txBody>
      </p:sp>
      <p:sp>
        <p:nvSpPr>
          <p:cNvPr id="18" name="Tijdelijke aanduiding voor tekst 8">
            <a:extLst>
              <a:ext uri="{FF2B5EF4-FFF2-40B4-BE49-F238E27FC236}">
                <a16:creationId xmlns:a16="http://schemas.microsoft.com/office/drawing/2014/main" id="{26A5E78A-7BAD-4BE4-8450-86FEE78C7DDC}"/>
              </a:ext>
            </a:extLst>
          </p:cNvPr>
          <p:cNvSpPr>
            <a:spLocks noGrp="1"/>
          </p:cNvSpPr>
          <p:nvPr>
            <p:ph type="body" sz="quarter" idx="13" hasCustomPrompt="1"/>
          </p:nvPr>
        </p:nvSpPr>
        <p:spPr>
          <a:xfrm>
            <a:off x="526501" y="2765607"/>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25" name="Tijdelijke aanduiding voor tekst 30">
            <a:extLst>
              <a:ext uri="{FF2B5EF4-FFF2-40B4-BE49-F238E27FC236}">
                <a16:creationId xmlns:a16="http://schemas.microsoft.com/office/drawing/2014/main" id="{F4838E86-D56C-4B3F-B838-79FC481AB2C7}"/>
              </a:ext>
            </a:extLst>
          </p:cNvPr>
          <p:cNvSpPr>
            <a:spLocks noGrp="1"/>
          </p:cNvSpPr>
          <p:nvPr>
            <p:ph type="body" sz="quarter" idx="46" hasCustomPrompt="1"/>
          </p:nvPr>
        </p:nvSpPr>
        <p:spPr>
          <a:xfrm>
            <a:off x="985591" y="3485646"/>
            <a:ext cx="409718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27" name="Tijdelijke aanduiding voor tekst 8">
            <a:extLst>
              <a:ext uri="{FF2B5EF4-FFF2-40B4-BE49-F238E27FC236}">
                <a16:creationId xmlns:a16="http://schemas.microsoft.com/office/drawing/2014/main" id="{9769DBED-921C-49F4-94DF-CB7A8ECFAC46}"/>
              </a:ext>
            </a:extLst>
          </p:cNvPr>
          <p:cNvSpPr>
            <a:spLocks noGrp="1"/>
          </p:cNvSpPr>
          <p:nvPr>
            <p:ph type="body" sz="quarter" idx="47" hasCustomPrompt="1"/>
          </p:nvPr>
        </p:nvSpPr>
        <p:spPr>
          <a:xfrm>
            <a:off x="526501" y="4188007"/>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28" name="Tijdelijke aanduiding voor tekst 30">
            <a:extLst>
              <a:ext uri="{FF2B5EF4-FFF2-40B4-BE49-F238E27FC236}">
                <a16:creationId xmlns:a16="http://schemas.microsoft.com/office/drawing/2014/main" id="{576CF67B-EF4E-4BC2-B357-C87F776CB81D}"/>
              </a:ext>
            </a:extLst>
          </p:cNvPr>
          <p:cNvSpPr>
            <a:spLocks noGrp="1"/>
          </p:cNvSpPr>
          <p:nvPr>
            <p:ph type="body" sz="quarter" idx="48" hasCustomPrompt="1"/>
          </p:nvPr>
        </p:nvSpPr>
        <p:spPr>
          <a:xfrm>
            <a:off x="985591" y="4908046"/>
            <a:ext cx="409718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29" name="Tijdelijke aanduiding voor tekst 8">
            <a:extLst>
              <a:ext uri="{FF2B5EF4-FFF2-40B4-BE49-F238E27FC236}">
                <a16:creationId xmlns:a16="http://schemas.microsoft.com/office/drawing/2014/main" id="{BE40EE43-2988-4CB0-BD33-6AD4884EC08F}"/>
              </a:ext>
            </a:extLst>
          </p:cNvPr>
          <p:cNvSpPr>
            <a:spLocks noGrp="1"/>
          </p:cNvSpPr>
          <p:nvPr>
            <p:ph type="body" sz="quarter" idx="49" hasCustomPrompt="1"/>
          </p:nvPr>
        </p:nvSpPr>
        <p:spPr>
          <a:xfrm>
            <a:off x="526500" y="5610407"/>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30" name="Tijdelijke aanduiding voor tekst 30">
            <a:extLst>
              <a:ext uri="{FF2B5EF4-FFF2-40B4-BE49-F238E27FC236}">
                <a16:creationId xmlns:a16="http://schemas.microsoft.com/office/drawing/2014/main" id="{BD2102BF-FB4C-4171-BEB5-2CAD226C8DD0}"/>
              </a:ext>
            </a:extLst>
          </p:cNvPr>
          <p:cNvSpPr>
            <a:spLocks noGrp="1"/>
          </p:cNvSpPr>
          <p:nvPr>
            <p:ph type="body" sz="quarter" idx="50" hasCustomPrompt="1"/>
          </p:nvPr>
        </p:nvSpPr>
        <p:spPr>
          <a:xfrm>
            <a:off x="985591" y="6330446"/>
            <a:ext cx="409718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31" name="Tijdelijke aanduiding voor tekst 8">
            <a:extLst>
              <a:ext uri="{FF2B5EF4-FFF2-40B4-BE49-F238E27FC236}">
                <a16:creationId xmlns:a16="http://schemas.microsoft.com/office/drawing/2014/main" id="{1428B869-48FF-4E22-9B10-48C28B556063}"/>
              </a:ext>
            </a:extLst>
          </p:cNvPr>
          <p:cNvSpPr>
            <a:spLocks noGrp="1"/>
          </p:cNvSpPr>
          <p:nvPr>
            <p:ph type="body" sz="quarter" idx="51" hasCustomPrompt="1"/>
          </p:nvPr>
        </p:nvSpPr>
        <p:spPr>
          <a:xfrm>
            <a:off x="526500" y="7083612"/>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32" name="Tijdelijke aanduiding voor tekst 30">
            <a:extLst>
              <a:ext uri="{FF2B5EF4-FFF2-40B4-BE49-F238E27FC236}">
                <a16:creationId xmlns:a16="http://schemas.microsoft.com/office/drawing/2014/main" id="{D035D10D-6AEC-4F01-ABFE-026AEECD4F7F}"/>
              </a:ext>
            </a:extLst>
          </p:cNvPr>
          <p:cNvSpPr>
            <a:spLocks noGrp="1"/>
          </p:cNvSpPr>
          <p:nvPr>
            <p:ph type="body" sz="quarter" idx="52" hasCustomPrompt="1"/>
          </p:nvPr>
        </p:nvSpPr>
        <p:spPr>
          <a:xfrm>
            <a:off x="985591" y="7803652"/>
            <a:ext cx="409718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33" name="Tijdelijke aanduiding voor tekst 8">
            <a:extLst>
              <a:ext uri="{FF2B5EF4-FFF2-40B4-BE49-F238E27FC236}">
                <a16:creationId xmlns:a16="http://schemas.microsoft.com/office/drawing/2014/main" id="{399BAF21-A272-40CE-93EB-59DBF251B186}"/>
              </a:ext>
            </a:extLst>
          </p:cNvPr>
          <p:cNvSpPr>
            <a:spLocks noGrp="1"/>
          </p:cNvSpPr>
          <p:nvPr>
            <p:ph type="body" sz="quarter" idx="53" hasCustomPrompt="1"/>
          </p:nvPr>
        </p:nvSpPr>
        <p:spPr>
          <a:xfrm>
            <a:off x="526500" y="8556818"/>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34" name="Tijdelijke aanduiding voor tekst 30">
            <a:extLst>
              <a:ext uri="{FF2B5EF4-FFF2-40B4-BE49-F238E27FC236}">
                <a16:creationId xmlns:a16="http://schemas.microsoft.com/office/drawing/2014/main" id="{2439FA3B-EE6F-4A71-BA95-8F0BB4EF9F0D}"/>
              </a:ext>
            </a:extLst>
          </p:cNvPr>
          <p:cNvSpPr>
            <a:spLocks noGrp="1"/>
          </p:cNvSpPr>
          <p:nvPr>
            <p:ph type="body" sz="quarter" idx="54" hasCustomPrompt="1"/>
          </p:nvPr>
        </p:nvSpPr>
        <p:spPr>
          <a:xfrm>
            <a:off x="985591" y="9276857"/>
            <a:ext cx="409718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35" name="Tijdelijke aanduiding voor tekst 8">
            <a:extLst>
              <a:ext uri="{FF2B5EF4-FFF2-40B4-BE49-F238E27FC236}">
                <a16:creationId xmlns:a16="http://schemas.microsoft.com/office/drawing/2014/main" id="{F74CCA51-113C-4BE3-BC54-F33D91FBB948}"/>
              </a:ext>
            </a:extLst>
          </p:cNvPr>
          <p:cNvSpPr>
            <a:spLocks noGrp="1"/>
          </p:cNvSpPr>
          <p:nvPr>
            <p:ph type="body" sz="quarter" idx="55" hasCustomPrompt="1"/>
          </p:nvPr>
        </p:nvSpPr>
        <p:spPr>
          <a:xfrm>
            <a:off x="526500" y="10024014"/>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36" name="Tijdelijke aanduiding voor tekst 30">
            <a:extLst>
              <a:ext uri="{FF2B5EF4-FFF2-40B4-BE49-F238E27FC236}">
                <a16:creationId xmlns:a16="http://schemas.microsoft.com/office/drawing/2014/main" id="{3DC6CC34-A40E-409A-8030-69F56F36FF44}"/>
              </a:ext>
            </a:extLst>
          </p:cNvPr>
          <p:cNvSpPr>
            <a:spLocks noGrp="1"/>
          </p:cNvSpPr>
          <p:nvPr>
            <p:ph type="body" sz="quarter" idx="56" hasCustomPrompt="1"/>
          </p:nvPr>
        </p:nvSpPr>
        <p:spPr>
          <a:xfrm>
            <a:off x="985591" y="10744053"/>
            <a:ext cx="409718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Tree>
    <p:extLst>
      <p:ext uri="{BB962C8B-B14F-4D97-AF65-F5344CB8AC3E}">
        <p14:creationId xmlns:p14="http://schemas.microsoft.com/office/powerpoint/2010/main" val="10473094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Programma / Inhoud 1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7EAC7-EBE0-408D-A061-064D61F87D08}"/>
              </a:ext>
            </a:extLst>
          </p:cNvPr>
          <p:cNvSpPr>
            <a:spLocks noGrp="1"/>
          </p:cNvSpPr>
          <p:nvPr>
            <p:ph type="title" hasCustomPrompt="1"/>
          </p:nvPr>
        </p:nvSpPr>
        <p:spPr/>
        <p:txBody>
          <a:bodyPr/>
          <a:lstStyle>
            <a:lvl1pPr>
              <a:defRPr/>
            </a:lvl1pPr>
          </a:lstStyle>
          <a:p>
            <a:r>
              <a:rPr lang="nl-NL"/>
              <a:t>Titel / Programma / Inhoud</a:t>
            </a:r>
          </a:p>
        </p:txBody>
      </p:sp>
      <p:sp>
        <p:nvSpPr>
          <p:cNvPr id="3" name="Tijdelijke aanduiding voor datum 2">
            <a:extLst>
              <a:ext uri="{FF2B5EF4-FFF2-40B4-BE49-F238E27FC236}">
                <a16:creationId xmlns:a16="http://schemas.microsoft.com/office/drawing/2014/main" id="{6326D44A-32F1-4507-AECC-D7366E244B79}"/>
              </a:ext>
            </a:extLst>
          </p:cNvPr>
          <p:cNvSpPr>
            <a:spLocks noGrp="1"/>
          </p:cNvSpPr>
          <p:nvPr>
            <p:ph type="dt" sz="half" idx="10"/>
          </p:nvPr>
        </p:nvSpPr>
        <p:spPr/>
        <p:txBody>
          <a:bodyPr/>
          <a:lstStyle/>
          <a:p>
            <a:endParaRPr lang="en-US"/>
          </a:p>
        </p:txBody>
      </p:sp>
      <p:sp>
        <p:nvSpPr>
          <p:cNvPr id="4" name="Tijdelijke aanduiding voor voettekst 3">
            <a:extLst>
              <a:ext uri="{FF2B5EF4-FFF2-40B4-BE49-F238E27FC236}">
                <a16:creationId xmlns:a16="http://schemas.microsoft.com/office/drawing/2014/main" id="{9CA0262E-09AB-4C25-BA9C-856839C7A03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E0F30C56-36DC-42D9-AA95-20C51DE20EA9}"/>
              </a:ext>
            </a:extLst>
          </p:cNvPr>
          <p:cNvSpPr>
            <a:spLocks noGrp="1"/>
          </p:cNvSpPr>
          <p:nvPr>
            <p:ph type="sldNum" sz="quarter" idx="12"/>
          </p:nvPr>
        </p:nvSpPr>
        <p:spPr/>
        <p:txBody>
          <a:bodyPr/>
          <a:lstStyle/>
          <a:p>
            <a:fld id="{8080D749-0905-4FD0-BA0E-7836F9EFFEA0}" type="slidenum">
              <a:rPr lang="en-US" smtClean="0"/>
              <a:pPr/>
              <a:t>‹nr.›</a:t>
            </a:fld>
            <a:endParaRPr lang="en-US"/>
          </a:p>
        </p:txBody>
      </p:sp>
      <p:sp>
        <p:nvSpPr>
          <p:cNvPr id="18" name="Tijdelijke aanduiding voor tekst 8">
            <a:extLst>
              <a:ext uri="{FF2B5EF4-FFF2-40B4-BE49-F238E27FC236}">
                <a16:creationId xmlns:a16="http://schemas.microsoft.com/office/drawing/2014/main" id="{26A5E78A-7BAD-4BE4-8450-86FEE78C7DDC}"/>
              </a:ext>
            </a:extLst>
          </p:cNvPr>
          <p:cNvSpPr>
            <a:spLocks noGrp="1"/>
          </p:cNvSpPr>
          <p:nvPr>
            <p:ph type="body" sz="quarter" idx="13" hasCustomPrompt="1"/>
          </p:nvPr>
        </p:nvSpPr>
        <p:spPr>
          <a:xfrm>
            <a:off x="526501" y="3149429"/>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25" name="Tijdelijke aanduiding voor tekst 30">
            <a:extLst>
              <a:ext uri="{FF2B5EF4-FFF2-40B4-BE49-F238E27FC236}">
                <a16:creationId xmlns:a16="http://schemas.microsoft.com/office/drawing/2014/main" id="{F4838E86-D56C-4B3F-B838-79FC481AB2C7}"/>
              </a:ext>
            </a:extLst>
          </p:cNvPr>
          <p:cNvSpPr>
            <a:spLocks noGrp="1"/>
          </p:cNvSpPr>
          <p:nvPr>
            <p:ph type="body" sz="quarter" idx="46" hasCustomPrompt="1"/>
          </p:nvPr>
        </p:nvSpPr>
        <p:spPr>
          <a:xfrm>
            <a:off x="985592" y="3869469"/>
            <a:ext cx="229874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27" name="Tijdelijke aanduiding voor tekst 8">
            <a:extLst>
              <a:ext uri="{FF2B5EF4-FFF2-40B4-BE49-F238E27FC236}">
                <a16:creationId xmlns:a16="http://schemas.microsoft.com/office/drawing/2014/main" id="{9769DBED-921C-49F4-94DF-CB7A8ECFAC46}"/>
              </a:ext>
            </a:extLst>
          </p:cNvPr>
          <p:cNvSpPr>
            <a:spLocks noGrp="1"/>
          </p:cNvSpPr>
          <p:nvPr>
            <p:ph type="body" sz="quarter" idx="47" hasCustomPrompt="1"/>
          </p:nvPr>
        </p:nvSpPr>
        <p:spPr>
          <a:xfrm>
            <a:off x="526501" y="4571829"/>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28" name="Tijdelijke aanduiding voor tekst 30">
            <a:extLst>
              <a:ext uri="{FF2B5EF4-FFF2-40B4-BE49-F238E27FC236}">
                <a16:creationId xmlns:a16="http://schemas.microsoft.com/office/drawing/2014/main" id="{576CF67B-EF4E-4BC2-B357-C87F776CB81D}"/>
              </a:ext>
            </a:extLst>
          </p:cNvPr>
          <p:cNvSpPr>
            <a:spLocks noGrp="1"/>
          </p:cNvSpPr>
          <p:nvPr>
            <p:ph type="body" sz="quarter" idx="48" hasCustomPrompt="1"/>
          </p:nvPr>
        </p:nvSpPr>
        <p:spPr>
          <a:xfrm>
            <a:off x="985592" y="5291869"/>
            <a:ext cx="229874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29" name="Tijdelijke aanduiding voor tekst 8">
            <a:extLst>
              <a:ext uri="{FF2B5EF4-FFF2-40B4-BE49-F238E27FC236}">
                <a16:creationId xmlns:a16="http://schemas.microsoft.com/office/drawing/2014/main" id="{BE40EE43-2988-4CB0-BD33-6AD4884EC08F}"/>
              </a:ext>
            </a:extLst>
          </p:cNvPr>
          <p:cNvSpPr>
            <a:spLocks noGrp="1"/>
          </p:cNvSpPr>
          <p:nvPr>
            <p:ph type="body" sz="quarter" idx="49" hasCustomPrompt="1"/>
          </p:nvPr>
        </p:nvSpPr>
        <p:spPr>
          <a:xfrm>
            <a:off x="526500" y="5994229"/>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30" name="Tijdelijke aanduiding voor tekst 30">
            <a:extLst>
              <a:ext uri="{FF2B5EF4-FFF2-40B4-BE49-F238E27FC236}">
                <a16:creationId xmlns:a16="http://schemas.microsoft.com/office/drawing/2014/main" id="{BD2102BF-FB4C-4171-BEB5-2CAD226C8DD0}"/>
              </a:ext>
            </a:extLst>
          </p:cNvPr>
          <p:cNvSpPr>
            <a:spLocks noGrp="1"/>
          </p:cNvSpPr>
          <p:nvPr>
            <p:ph type="body" sz="quarter" idx="50" hasCustomPrompt="1"/>
          </p:nvPr>
        </p:nvSpPr>
        <p:spPr>
          <a:xfrm>
            <a:off x="985592" y="6714269"/>
            <a:ext cx="229874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19" name="Tijdelijke aanduiding voor tekst 8">
            <a:extLst>
              <a:ext uri="{FF2B5EF4-FFF2-40B4-BE49-F238E27FC236}">
                <a16:creationId xmlns:a16="http://schemas.microsoft.com/office/drawing/2014/main" id="{D985A6B3-5F29-47D7-8B91-D1D036CB3AB0}"/>
              </a:ext>
            </a:extLst>
          </p:cNvPr>
          <p:cNvSpPr>
            <a:spLocks noGrp="1"/>
          </p:cNvSpPr>
          <p:nvPr>
            <p:ph type="body" sz="quarter" idx="51" hasCustomPrompt="1"/>
          </p:nvPr>
        </p:nvSpPr>
        <p:spPr>
          <a:xfrm>
            <a:off x="3573663" y="3149429"/>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20" name="Tijdelijke aanduiding voor tekst 30">
            <a:extLst>
              <a:ext uri="{FF2B5EF4-FFF2-40B4-BE49-F238E27FC236}">
                <a16:creationId xmlns:a16="http://schemas.microsoft.com/office/drawing/2014/main" id="{74D13127-8388-4F01-995A-5D63B140A8AE}"/>
              </a:ext>
            </a:extLst>
          </p:cNvPr>
          <p:cNvSpPr>
            <a:spLocks noGrp="1"/>
          </p:cNvSpPr>
          <p:nvPr>
            <p:ph type="body" sz="quarter" idx="52" hasCustomPrompt="1"/>
          </p:nvPr>
        </p:nvSpPr>
        <p:spPr>
          <a:xfrm>
            <a:off x="4032754" y="3869469"/>
            <a:ext cx="229874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21" name="Tijdelijke aanduiding voor tekst 8">
            <a:extLst>
              <a:ext uri="{FF2B5EF4-FFF2-40B4-BE49-F238E27FC236}">
                <a16:creationId xmlns:a16="http://schemas.microsoft.com/office/drawing/2014/main" id="{941056AE-0D33-4393-B2BA-E22C8BA485F3}"/>
              </a:ext>
            </a:extLst>
          </p:cNvPr>
          <p:cNvSpPr>
            <a:spLocks noGrp="1"/>
          </p:cNvSpPr>
          <p:nvPr>
            <p:ph type="body" sz="quarter" idx="53" hasCustomPrompt="1"/>
          </p:nvPr>
        </p:nvSpPr>
        <p:spPr>
          <a:xfrm>
            <a:off x="3573663" y="4571829"/>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22" name="Tijdelijke aanduiding voor tekst 30">
            <a:extLst>
              <a:ext uri="{FF2B5EF4-FFF2-40B4-BE49-F238E27FC236}">
                <a16:creationId xmlns:a16="http://schemas.microsoft.com/office/drawing/2014/main" id="{3306DE14-F633-42A2-A7C6-AFF37B76E276}"/>
              </a:ext>
            </a:extLst>
          </p:cNvPr>
          <p:cNvSpPr>
            <a:spLocks noGrp="1"/>
          </p:cNvSpPr>
          <p:nvPr>
            <p:ph type="body" sz="quarter" idx="54" hasCustomPrompt="1"/>
          </p:nvPr>
        </p:nvSpPr>
        <p:spPr>
          <a:xfrm>
            <a:off x="4032754" y="5291869"/>
            <a:ext cx="229874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23" name="Tijdelijke aanduiding voor tekst 8">
            <a:extLst>
              <a:ext uri="{FF2B5EF4-FFF2-40B4-BE49-F238E27FC236}">
                <a16:creationId xmlns:a16="http://schemas.microsoft.com/office/drawing/2014/main" id="{0192B6DF-2A30-46F1-9205-6D2E1130770E}"/>
              </a:ext>
            </a:extLst>
          </p:cNvPr>
          <p:cNvSpPr>
            <a:spLocks noGrp="1"/>
          </p:cNvSpPr>
          <p:nvPr>
            <p:ph type="body" sz="quarter" idx="55" hasCustomPrompt="1"/>
          </p:nvPr>
        </p:nvSpPr>
        <p:spPr>
          <a:xfrm>
            <a:off x="3573662" y="5994229"/>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24" name="Tijdelijke aanduiding voor tekst 30">
            <a:extLst>
              <a:ext uri="{FF2B5EF4-FFF2-40B4-BE49-F238E27FC236}">
                <a16:creationId xmlns:a16="http://schemas.microsoft.com/office/drawing/2014/main" id="{314E5CCC-487D-488E-BAEE-218D7F15FF9A}"/>
              </a:ext>
            </a:extLst>
          </p:cNvPr>
          <p:cNvSpPr>
            <a:spLocks noGrp="1"/>
          </p:cNvSpPr>
          <p:nvPr>
            <p:ph type="body" sz="quarter" idx="56" hasCustomPrompt="1"/>
          </p:nvPr>
        </p:nvSpPr>
        <p:spPr>
          <a:xfrm>
            <a:off x="4032754" y="6714269"/>
            <a:ext cx="229874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26" name="Tijdelijke aanduiding voor tekst 8">
            <a:extLst>
              <a:ext uri="{FF2B5EF4-FFF2-40B4-BE49-F238E27FC236}">
                <a16:creationId xmlns:a16="http://schemas.microsoft.com/office/drawing/2014/main" id="{31F7E3DE-0DC9-45E2-836F-8BE097FDAB51}"/>
              </a:ext>
            </a:extLst>
          </p:cNvPr>
          <p:cNvSpPr>
            <a:spLocks noGrp="1"/>
          </p:cNvSpPr>
          <p:nvPr>
            <p:ph type="body" sz="quarter" idx="57" hasCustomPrompt="1"/>
          </p:nvPr>
        </p:nvSpPr>
        <p:spPr>
          <a:xfrm>
            <a:off x="526501" y="7432101"/>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37" name="Tijdelijke aanduiding voor tekst 30">
            <a:extLst>
              <a:ext uri="{FF2B5EF4-FFF2-40B4-BE49-F238E27FC236}">
                <a16:creationId xmlns:a16="http://schemas.microsoft.com/office/drawing/2014/main" id="{24597850-6DFE-4B6B-BD23-55D6FB8AA701}"/>
              </a:ext>
            </a:extLst>
          </p:cNvPr>
          <p:cNvSpPr>
            <a:spLocks noGrp="1"/>
          </p:cNvSpPr>
          <p:nvPr>
            <p:ph type="body" sz="quarter" idx="58" hasCustomPrompt="1"/>
          </p:nvPr>
        </p:nvSpPr>
        <p:spPr>
          <a:xfrm>
            <a:off x="985592" y="8152141"/>
            <a:ext cx="229874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38" name="Tijdelijke aanduiding voor tekst 8">
            <a:extLst>
              <a:ext uri="{FF2B5EF4-FFF2-40B4-BE49-F238E27FC236}">
                <a16:creationId xmlns:a16="http://schemas.microsoft.com/office/drawing/2014/main" id="{0EFB5EC6-A35D-4AF7-8E4C-DAD67AE0B9F0}"/>
              </a:ext>
            </a:extLst>
          </p:cNvPr>
          <p:cNvSpPr>
            <a:spLocks noGrp="1"/>
          </p:cNvSpPr>
          <p:nvPr>
            <p:ph type="body" sz="quarter" idx="59" hasCustomPrompt="1"/>
          </p:nvPr>
        </p:nvSpPr>
        <p:spPr>
          <a:xfrm>
            <a:off x="526500" y="8854501"/>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39" name="Tijdelijke aanduiding voor tekst 30">
            <a:extLst>
              <a:ext uri="{FF2B5EF4-FFF2-40B4-BE49-F238E27FC236}">
                <a16:creationId xmlns:a16="http://schemas.microsoft.com/office/drawing/2014/main" id="{A3FB9C91-812B-4B14-A684-BA812572D632}"/>
              </a:ext>
            </a:extLst>
          </p:cNvPr>
          <p:cNvSpPr>
            <a:spLocks noGrp="1"/>
          </p:cNvSpPr>
          <p:nvPr>
            <p:ph type="body" sz="quarter" idx="60" hasCustomPrompt="1"/>
          </p:nvPr>
        </p:nvSpPr>
        <p:spPr>
          <a:xfrm>
            <a:off x="985592" y="9574541"/>
            <a:ext cx="229874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40" name="Tijdelijke aanduiding voor tekst 8">
            <a:extLst>
              <a:ext uri="{FF2B5EF4-FFF2-40B4-BE49-F238E27FC236}">
                <a16:creationId xmlns:a16="http://schemas.microsoft.com/office/drawing/2014/main" id="{3CF4ADDC-ED8A-4898-A081-83908E951746}"/>
              </a:ext>
            </a:extLst>
          </p:cNvPr>
          <p:cNvSpPr>
            <a:spLocks noGrp="1"/>
          </p:cNvSpPr>
          <p:nvPr>
            <p:ph type="body" sz="quarter" idx="61" hasCustomPrompt="1"/>
          </p:nvPr>
        </p:nvSpPr>
        <p:spPr>
          <a:xfrm>
            <a:off x="3573663" y="7432101"/>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41" name="Tijdelijke aanduiding voor tekst 30">
            <a:extLst>
              <a:ext uri="{FF2B5EF4-FFF2-40B4-BE49-F238E27FC236}">
                <a16:creationId xmlns:a16="http://schemas.microsoft.com/office/drawing/2014/main" id="{08962329-C1A8-4EBD-8AA1-9D7496B9B60F}"/>
              </a:ext>
            </a:extLst>
          </p:cNvPr>
          <p:cNvSpPr>
            <a:spLocks noGrp="1"/>
          </p:cNvSpPr>
          <p:nvPr>
            <p:ph type="body" sz="quarter" idx="62" hasCustomPrompt="1"/>
          </p:nvPr>
        </p:nvSpPr>
        <p:spPr>
          <a:xfrm>
            <a:off x="4032754" y="8152141"/>
            <a:ext cx="229874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
        <p:nvSpPr>
          <p:cNvPr id="42" name="Tijdelijke aanduiding voor tekst 8">
            <a:extLst>
              <a:ext uri="{FF2B5EF4-FFF2-40B4-BE49-F238E27FC236}">
                <a16:creationId xmlns:a16="http://schemas.microsoft.com/office/drawing/2014/main" id="{23B25867-0CBF-4700-9A8F-906C10F064E7}"/>
              </a:ext>
            </a:extLst>
          </p:cNvPr>
          <p:cNvSpPr>
            <a:spLocks noGrp="1"/>
          </p:cNvSpPr>
          <p:nvPr>
            <p:ph type="body" sz="quarter" idx="63" hasCustomPrompt="1"/>
          </p:nvPr>
        </p:nvSpPr>
        <p:spPr>
          <a:xfrm>
            <a:off x="3573662" y="8854501"/>
            <a:ext cx="344250" cy="1088000"/>
          </a:xfrm>
          <a:solidFill>
            <a:schemeClr val="tx2"/>
          </a:solidFill>
        </p:spPr>
        <p:txBody>
          <a:bodyPr tIns="216000">
            <a:noAutofit/>
          </a:bodyPr>
          <a:lstStyle>
            <a:lvl1pPr algn="r">
              <a:spcBef>
                <a:spcPts val="422"/>
              </a:spcBef>
              <a:buFontTx/>
              <a:buNone/>
              <a:defRPr sz="1800">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err="1"/>
              <a:t>Nr</a:t>
            </a:r>
            <a:endParaRPr lang="nl-NL"/>
          </a:p>
        </p:txBody>
      </p:sp>
      <p:sp>
        <p:nvSpPr>
          <p:cNvPr id="43" name="Tijdelijke aanduiding voor tekst 30">
            <a:extLst>
              <a:ext uri="{FF2B5EF4-FFF2-40B4-BE49-F238E27FC236}">
                <a16:creationId xmlns:a16="http://schemas.microsoft.com/office/drawing/2014/main" id="{8E1CFCD3-EE40-46BC-8072-9535CFECFBAF}"/>
              </a:ext>
            </a:extLst>
          </p:cNvPr>
          <p:cNvSpPr>
            <a:spLocks noGrp="1"/>
          </p:cNvSpPr>
          <p:nvPr>
            <p:ph type="body" sz="quarter" idx="64" hasCustomPrompt="1"/>
          </p:nvPr>
        </p:nvSpPr>
        <p:spPr>
          <a:xfrm>
            <a:off x="4032754" y="9574541"/>
            <a:ext cx="2298749" cy="418766"/>
          </a:xfrm>
        </p:spPr>
        <p:txBody>
          <a:bodyPr>
            <a:noAutofit/>
          </a:bodyPr>
          <a:lstStyle>
            <a:lvl1pPr marL="0" indent="0">
              <a:spcAft>
                <a:spcPts val="1350"/>
              </a:spcAft>
              <a:buClr>
                <a:schemeClr val="tx2"/>
              </a:buClr>
              <a:buFont typeface="+mj-lt"/>
              <a:buNone/>
              <a:defRPr sz="900" b="1" cap="none" baseline="0"/>
            </a:lvl1pPr>
            <a:lvl2pPr marL="303754" indent="0">
              <a:lnSpc>
                <a:spcPct val="100000"/>
              </a:lnSpc>
              <a:spcAft>
                <a:spcPts val="1350"/>
              </a:spcAft>
              <a:buClr>
                <a:schemeClr val="tx2"/>
              </a:buClr>
              <a:buSzPct val="100000"/>
              <a:buFontTx/>
              <a:buNone/>
              <a:defRPr sz="900" b="1" cap="all" baseline="0"/>
            </a:lvl2pPr>
            <a:lvl3pPr marL="303754" indent="0">
              <a:lnSpc>
                <a:spcPct val="100000"/>
              </a:lnSpc>
              <a:spcAft>
                <a:spcPts val="1350"/>
              </a:spcAft>
              <a:buClr>
                <a:schemeClr val="tx2"/>
              </a:buClr>
              <a:buFontTx/>
              <a:buNone/>
              <a:defRPr sz="900" b="1" cap="all" baseline="0">
                <a:solidFill>
                  <a:schemeClr val="tx1"/>
                </a:solidFill>
              </a:defRPr>
            </a:lvl3pPr>
            <a:lvl4pPr marL="303754" indent="0">
              <a:lnSpc>
                <a:spcPct val="100000"/>
              </a:lnSpc>
              <a:spcAft>
                <a:spcPts val="1350"/>
              </a:spcAft>
              <a:buClr>
                <a:schemeClr val="tx2"/>
              </a:buClr>
              <a:buFontTx/>
              <a:buNone/>
              <a:defRPr sz="900" b="1" cap="all" baseline="0">
                <a:solidFill>
                  <a:schemeClr val="tx1"/>
                </a:solidFill>
              </a:defRPr>
            </a:lvl4pPr>
            <a:lvl5pPr marL="303754" indent="0">
              <a:lnSpc>
                <a:spcPct val="100000"/>
              </a:lnSpc>
              <a:spcAft>
                <a:spcPts val="1350"/>
              </a:spcAft>
              <a:buClr>
                <a:schemeClr val="tx2"/>
              </a:buClr>
              <a:buFontTx/>
              <a:buNone/>
              <a:defRPr sz="900" b="1" cap="all" baseline="0">
                <a:solidFill>
                  <a:schemeClr val="tx1"/>
                </a:solidFill>
              </a:defRPr>
            </a:lvl5pPr>
            <a:lvl6pPr marL="303754" indent="0">
              <a:lnSpc>
                <a:spcPct val="100000"/>
              </a:lnSpc>
              <a:spcAft>
                <a:spcPts val="1350"/>
              </a:spcAft>
              <a:buClr>
                <a:schemeClr val="tx2"/>
              </a:buClr>
              <a:buFontTx/>
              <a:buNone/>
              <a:defRPr sz="900" b="1" cap="all" baseline="0">
                <a:solidFill>
                  <a:schemeClr val="tx1"/>
                </a:solidFill>
              </a:defRPr>
            </a:lvl6pPr>
            <a:lvl7pPr marL="303754" indent="0">
              <a:lnSpc>
                <a:spcPct val="100000"/>
              </a:lnSpc>
              <a:spcAft>
                <a:spcPts val="1350"/>
              </a:spcAft>
              <a:buClr>
                <a:schemeClr val="tx2"/>
              </a:buClr>
              <a:buFontTx/>
              <a:buNone/>
              <a:defRPr sz="900" b="1" cap="all" baseline="0">
                <a:solidFill>
                  <a:schemeClr val="tx1"/>
                </a:solidFill>
              </a:defRPr>
            </a:lvl7pPr>
            <a:lvl8pPr marL="303754" indent="0">
              <a:lnSpc>
                <a:spcPct val="100000"/>
              </a:lnSpc>
              <a:spcAft>
                <a:spcPts val="1350"/>
              </a:spcAft>
              <a:buClr>
                <a:schemeClr val="tx2"/>
              </a:buClr>
              <a:buFontTx/>
              <a:buNone/>
              <a:defRPr sz="900" b="1" cap="all" baseline="0">
                <a:solidFill>
                  <a:schemeClr val="tx1"/>
                </a:solidFill>
              </a:defRPr>
            </a:lvl8pPr>
            <a:lvl9pPr marL="303754" indent="0">
              <a:lnSpc>
                <a:spcPct val="100000"/>
              </a:lnSpc>
              <a:spcAft>
                <a:spcPts val="1350"/>
              </a:spcAft>
              <a:buClr>
                <a:schemeClr val="tx2"/>
              </a:buClr>
              <a:buFontTx/>
              <a:buNone/>
              <a:defRPr sz="900" b="1" cap="all" baseline="0">
                <a:solidFill>
                  <a:schemeClr val="tx1"/>
                </a:solidFill>
              </a:defRPr>
            </a:lvl9pPr>
          </a:lstStyle>
          <a:p>
            <a:pPr lvl="0"/>
            <a:r>
              <a:rPr lang="nl-NL"/>
              <a:t>Klikken om de tekststijl te bewerken</a:t>
            </a:r>
          </a:p>
        </p:txBody>
      </p:sp>
    </p:spTree>
    <p:extLst>
      <p:ext uri="{BB962C8B-B14F-4D97-AF65-F5344CB8AC3E}">
        <p14:creationId xmlns:p14="http://schemas.microsoft.com/office/powerpoint/2010/main" val="33854956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 titel +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3282DD3-B2F5-41E9-930D-074D557C604F}"/>
              </a:ext>
            </a:extLst>
          </p:cNvPr>
          <p:cNvSpPr/>
          <p:nvPr userDrawn="1"/>
        </p:nvSpPr>
        <p:spPr>
          <a:xfrm>
            <a:off x="-8975" y="762003"/>
            <a:ext cx="411075" cy="1405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013"/>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526500" y="3245556"/>
            <a:ext cx="2774250" cy="78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2" y="762004"/>
            <a:ext cx="411075" cy="1405467"/>
          </a:xfrm>
          <a:solidFill>
            <a:schemeClr val="tx2"/>
          </a:solidFill>
        </p:spPr>
        <p:txBody>
          <a:bodyPr tIns="306000">
            <a:noAutofit/>
          </a:bodyPr>
          <a:lstStyle>
            <a:lvl1pPr algn="r">
              <a:spcBef>
                <a:spcPts val="422"/>
              </a:spcBef>
              <a:buFontTx/>
              <a:buNone/>
              <a:defRPr sz="2138">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a:t>Nr</a:t>
            </a:r>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526500" y="934400"/>
            <a:ext cx="2781950" cy="300800"/>
          </a:xfrm>
        </p:spPr>
        <p:txBody>
          <a:bodyPr anchor="t" anchorCtr="0">
            <a:noAutofit/>
          </a:bodyPr>
          <a:lstStyle>
            <a:lvl1pPr marL="0" indent="0">
              <a:buNone/>
              <a:defRPr sz="788" b="1" cap="all" baseline="0"/>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526500" y="1324800"/>
            <a:ext cx="2781950" cy="960000"/>
          </a:xfrm>
        </p:spPr>
        <p:txBody>
          <a:bodyPr/>
          <a:lstStyle/>
          <a:p>
            <a:r>
              <a:rPr lang="nl-NL"/>
              <a:t>Klik om stijl te bewerken</a:t>
            </a:r>
            <a:endParaRPr lang="en-US"/>
          </a:p>
        </p:txBody>
      </p:sp>
      <p:sp>
        <p:nvSpPr>
          <p:cNvPr id="12" name="Tijdelijke aanduiding voor afbeelding 7">
            <a:extLst>
              <a:ext uri="{FF2B5EF4-FFF2-40B4-BE49-F238E27FC236}">
                <a16:creationId xmlns:a16="http://schemas.microsoft.com/office/drawing/2014/main" id="{C363A69C-23EA-4E92-8A4D-6C2CE3B9DED7}"/>
              </a:ext>
            </a:extLst>
          </p:cNvPr>
          <p:cNvSpPr>
            <a:spLocks noGrp="1"/>
          </p:cNvSpPr>
          <p:nvPr>
            <p:ph type="pic" sz="quarter" idx="16"/>
          </p:nvPr>
        </p:nvSpPr>
        <p:spPr>
          <a:xfrm>
            <a:off x="3549553" y="-2"/>
            <a:ext cx="3308449" cy="11616000"/>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4964208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 titel + tekstblok bre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B8D1415-8398-47C3-BFBA-F50CC8616820}"/>
              </a:ext>
            </a:extLst>
          </p:cNvPr>
          <p:cNvSpPr/>
          <p:nvPr userDrawn="1"/>
        </p:nvSpPr>
        <p:spPr>
          <a:xfrm>
            <a:off x="-8975" y="762003"/>
            <a:ext cx="411075" cy="1405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sz="1013"/>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526500" y="3245556"/>
            <a:ext cx="5797574" cy="78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2" y="762004"/>
            <a:ext cx="411075" cy="1405467"/>
          </a:xfrm>
          <a:solidFill>
            <a:schemeClr val="tx2"/>
          </a:solidFill>
        </p:spPr>
        <p:txBody>
          <a:bodyPr tIns="306000">
            <a:noAutofit/>
          </a:bodyPr>
          <a:lstStyle>
            <a:lvl1pPr algn="r">
              <a:spcBef>
                <a:spcPts val="422"/>
              </a:spcBef>
              <a:buFontTx/>
              <a:buNone/>
              <a:defRPr sz="2138">
                <a:solidFill>
                  <a:schemeClr val="bg1"/>
                </a:solidFill>
              </a:defRPr>
            </a:lvl1pPr>
            <a:lvl2pPr marL="0" indent="0">
              <a:buFontTx/>
              <a:buNone/>
              <a:defRPr sz="2138">
                <a:solidFill>
                  <a:schemeClr val="bg1"/>
                </a:solidFill>
              </a:defRPr>
            </a:lvl2pPr>
            <a:lvl3pPr marL="0" indent="0">
              <a:buFontTx/>
              <a:buNone/>
              <a:defRPr sz="2138">
                <a:solidFill>
                  <a:schemeClr val="bg1"/>
                </a:solidFill>
              </a:defRPr>
            </a:lvl3pPr>
            <a:lvl4pPr marL="0" indent="0">
              <a:buFontTx/>
              <a:buNone/>
              <a:defRPr sz="2138">
                <a:solidFill>
                  <a:schemeClr val="bg1"/>
                </a:solidFill>
              </a:defRPr>
            </a:lvl4pPr>
            <a:lvl5pPr marL="0" indent="0">
              <a:buFontTx/>
              <a:buNone/>
              <a:defRPr sz="2138">
                <a:solidFill>
                  <a:schemeClr val="bg1"/>
                </a:solidFill>
              </a:defRPr>
            </a:lvl5pPr>
            <a:lvl6pPr marL="0" indent="0">
              <a:buFontTx/>
              <a:buNone/>
              <a:defRPr sz="2138">
                <a:solidFill>
                  <a:schemeClr val="bg1"/>
                </a:solidFill>
              </a:defRPr>
            </a:lvl6pPr>
            <a:lvl7pPr marL="0" indent="0">
              <a:buFontTx/>
              <a:buNone/>
              <a:defRPr sz="2138">
                <a:solidFill>
                  <a:schemeClr val="bg1"/>
                </a:solidFill>
              </a:defRPr>
            </a:lvl7pPr>
            <a:lvl8pPr marL="0" indent="0">
              <a:buFontTx/>
              <a:buNone/>
              <a:defRPr sz="2138">
                <a:solidFill>
                  <a:schemeClr val="bg1"/>
                </a:solidFill>
              </a:defRPr>
            </a:lvl8pPr>
            <a:lvl9pPr marL="0" indent="0">
              <a:buFontTx/>
              <a:buNone/>
              <a:defRPr sz="2138">
                <a:solidFill>
                  <a:schemeClr val="bg1"/>
                </a:solidFill>
              </a:defRPr>
            </a:lvl9pPr>
          </a:lstStyle>
          <a:p>
            <a:pPr lvl="0"/>
            <a:r>
              <a:rPr lang="nl-NL"/>
              <a:t>Nr</a:t>
            </a:r>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526500" y="934400"/>
            <a:ext cx="2774250" cy="300800"/>
          </a:xfrm>
        </p:spPr>
        <p:txBody>
          <a:bodyPr anchor="t" anchorCtr="0">
            <a:noAutofit/>
          </a:bodyPr>
          <a:lstStyle>
            <a:lvl1pPr marL="0" indent="0">
              <a:buNone/>
              <a:defRPr sz="788" b="1" cap="all" baseline="0"/>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526502" y="1324800"/>
            <a:ext cx="5797575" cy="960000"/>
          </a:xfrm>
        </p:spPr>
        <p:txBody>
          <a:bodyPr/>
          <a:lstStyle/>
          <a:p>
            <a:r>
              <a:rPr lang="nl-NL"/>
              <a:t>Klik om stijl te bewerken</a:t>
            </a:r>
            <a:endParaRPr lang="en-US"/>
          </a:p>
        </p:txBody>
      </p:sp>
    </p:spTree>
    <p:extLst>
      <p:ext uri="{BB962C8B-B14F-4D97-AF65-F5344CB8AC3E}">
        <p14:creationId xmlns:p14="http://schemas.microsoft.com/office/powerpoint/2010/main" val="104031899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tekstblok + afbeeld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526500" y="3245556"/>
            <a:ext cx="2774250" cy="78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526500" y="934400"/>
            <a:ext cx="2774250" cy="300800"/>
          </a:xfrm>
        </p:spPr>
        <p:txBody>
          <a:bodyPr anchor="t" anchorCtr="0">
            <a:noAutofit/>
          </a:bodyPr>
          <a:lstStyle>
            <a:lvl1pPr marL="0" indent="0">
              <a:buNone/>
              <a:defRPr sz="788" b="1" cap="all" baseline="0"/>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526500" y="1324800"/>
            <a:ext cx="2774250" cy="960000"/>
          </a:xfrm>
        </p:spPr>
        <p:txBody>
          <a:bodyPr/>
          <a:lstStyle/>
          <a:p>
            <a:r>
              <a:rPr lang="nl-NL"/>
              <a:t>Klik om stijl te bewerken</a:t>
            </a:r>
            <a:endParaRPr lang="en-US"/>
          </a:p>
        </p:txBody>
      </p:sp>
      <p:sp>
        <p:nvSpPr>
          <p:cNvPr id="8" name="Tijdelijke aanduiding voor afbeelding 7">
            <a:extLst>
              <a:ext uri="{FF2B5EF4-FFF2-40B4-BE49-F238E27FC236}">
                <a16:creationId xmlns:a16="http://schemas.microsoft.com/office/drawing/2014/main" id="{4A886CA6-8A8B-47B7-BEA1-17929E717343}"/>
              </a:ext>
            </a:extLst>
          </p:cNvPr>
          <p:cNvSpPr>
            <a:spLocks noGrp="1"/>
          </p:cNvSpPr>
          <p:nvPr>
            <p:ph type="pic" sz="quarter" idx="16"/>
          </p:nvPr>
        </p:nvSpPr>
        <p:spPr>
          <a:xfrm>
            <a:off x="3549553" y="-2"/>
            <a:ext cx="3308449" cy="11616000"/>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400478370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tekstblok bree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526502" y="3245556"/>
            <a:ext cx="5797575" cy="787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526502" y="934400"/>
            <a:ext cx="5797575" cy="300800"/>
          </a:xfrm>
        </p:spPr>
        <p:txBody>
          <a:bodyPr anchor="t" anchorCtr="0">
            <a:noAutofit/>
          </a:bodyPr>
          <a:lstStyle>
            <a:lvl1pPr marL="0" indent="0">
              <a:buNone/>
              <a:defRPr sz="788" b="1" cap="all" baseline="0"/>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4270502414"/>
      </p:ext>
    </p:extLst>
  </p:cSld>
  <p:clrMapOvr>
    <a:masterClrMapping/>
  </p:clrMapOvr>
  <p:hf hdr="0" ftr="0" dt="0"/>
  <p:extLst>
    <p:ext uri="{DCECCB84-F9BA-43D5-87BE-67443E8EF086}">
      <p15:sldGuideLst xmlns:p15="http://schemas.microsoft.com/office/powerpoint/2012/main">
        <p15:guide id="1" orient="horz" pos="384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9CB0337-0181-48D8-9752-725373941BF5}"/>
              </a:ext>
            </a:extLst>
          </p:cNvPr>
          <p:cNvSpPr>
            <a:spLocks noGrp="1"/>
          </p:cNvSpPr>
          <p:nvPr>
            <p:ph type="title"/>
          </p:nvPr>
        </p:nvSpPr>
        <p:spPr>
          <a:xfrm>
            <a:off x="526500" y="1324800"/>
            <a:ext cx="5798190" cy="960000"/>
          </a:xfrm>
          <a:prstGeom prst="rect">
            <a:avLst/>
          </a:prstGeom>
        </p:spPr>
        <p:txBody>
          <a:bodyPr vert="horz" lIns="0" tIns="0" rIns="0" bIns="0" rtlCol="0" anchor="t" anchorCtr="0">
            <a:no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B844B428-490F-4043-83C9-9D8D5B859112}"/>
              </a:ext>
            </a:extLst>
          </p:cNvPr>
          <p:cNvSpPr>
            <a:spLocks noGrp="1"/>
          </p:cNvSpPr>
          <p:nvPr>
            <p:ph type="body" idx="1"/>
          </p:nvPr>
        </p:nvSpPr>
        <p:spPr>
          <a:xfrm>
            <a:off x="526502" y="3245556"/>
            <a:ext cx="5798193" cy="787200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6</a:t>
            </a:r>
          </a:p>
          <a:p>
            <a:pPr lvl="6"/>
            <a:r>
              <a:rPr lang="nl-NL"/>
              <a:t>7</a:t>
            </a:r>
          </a:p>
          <a:p>
            <a:pPr lvl="7"/>
            <a:r>
              <a:rPr lang="nl-NL"/>
              <a:t>8</a:t>
            </a:r>
          </a:p>
          <a:p>
            <a:pPr lvl="8"/>
            <a:r>
              <a:rPr lang="nl-NL"/>
              <a:t>9</a:t>
            </a:r>
            <a:endParaRPr lang="en-US"/>
          </a:p>
        </p:txBody>
      </p:sp>
      <p:sp>
        <p:nvSpPr>
          <p:cNvPr id="4" name="Tijdelijke aanduiding voor datum 3">
            <a:extLst>
              <a:ext uri="{FF2B5EF4-FFF2-40B4-BE49-F238E27FC236}">
                <a16:creationId xmlns:a16="http://schemas.microsoft.com/office/drawing/2014/main" id="{4BB44EB4-C48A-442F-BE77-00F858A7A856}"/>
              </a:ext>
            </a:extLst>
          </p:cNvPr>
          <p:cNvSpPr>
            <a:spLocks noGrp="1"/>
          </p:cNvSpPr>
          <p:nvPr>
            <p:ph type="dt" sz="half" idx="2"/>
          </p:nvPr>
        </p:nvSpPr>
        <p:spPr>
          <a:xfrm>
            <a:off x="3549825" y="11714773"/>
            <a:ext cx="1543050" cy="390400"/>
          </a:xfrm>
          <a:prstGeom prst="rect">
            <a:avLst/>
          </a:prstGeom>
        </p:spPr>
        <p:txBody>
          <a:bodyPr vert="horz" lIns="0" tIns="0" rIns="0" bIns="0" rtlCol="0" anchor="ctr">
            <a:noAutofit/>
          </a:bodyPr>
          <a:lstStyle>
            <a:lvl1pPr algn="l">
              <a:defRPr sz="506">
                <a:solidFill>
                  <a:schemeClr val="tx1"/>
                </a:solidFill>
              </a:defRPr>
            </a:lvl1pPr>
          </a:lstStyle>
          <a:p>
            <a:endParaRPr lang="en-US"/>
          </a:p>
        </p:txBody>
      </p:sp>
      <p:sp>
        <p:nvSpPr>
          <p:cNvPr id="5" name="Tijdelijke aanduiding voor voettekst 4">
            <a:extLst>
              <a:ext uri="{FF2B5EF4-FFF2-40B4-BE49-F238E27FC236}">
                <a16:creationId xmlns:a16="http://schemas.microsoft.com/office/drawing/2014/main" id="{9F3B06FB-989B-4CCB-8491-8311D6805C89}"/>
              </a:ext>
            </a:extLst>
          </p:cNvPr>
          <p:cNvSpPr>
            <a:spLocks noGrp="1"/>
          </p:cNvSpPr>
          <p:nvPr>
            <p:ph type="ftr" sz="quarter" idx="3"/>
          </p:nvPr>
        </p:nvSpPr>
        <p:spPr>
          <a:xfrm>
            <a:off x="526502" y="11724800"/>
            <a:ext cx="2314575" cy="390400"/>
          </a:xfrm>
          <a:prstGeom prst="rect">
            <a:avLst/>
          </a:prstGeom>
        </p:spPr>
        <p:txBody>
          <a:bodyPr vert="horz" lIns="0" tIns="0" rIns="0" bIns="0" rtlCol="0" anchor="ctr">
            <a:noAutofit/>
          </a:bodyPr>
          <a:lstStyle>
            <a:lvl1pPr algn="l">
              <a:defRPr sz="506">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C9C151D8-059A-4707-B235-E5F04D18E666}"/>
              </a:ext>
            </a:extLst>
          </p:cNvPr>
          <p:cNvSpPr>
            <a:spLocks noGrp="1"/>
          </p:cNvSpPr>
          <p:nvPr>
            <p:ph type="sldNum" sz="quarter" idx="4"/>
          </p:nvPr>
        </p:nvSpPr>
        <p:spPr>
          <a:xfrm>
            <a:off x="52874" y="11725127"/>
            <a:ext cx="358785" cy="390400"/>
          </a:xfrm>
          <a:prstGeom prst="rect">
            <a:avLst/>
          </a:prstGeom>
        </p:spPr>
        <p:txBody>
          <a:bodyPr vert="horz" lIns="0" tIns="0" rIns="0" bIns="0" rtlCol="0" anchor="ctr">
            <a:noAutofit/>
          </a:bodyPr>
          <a:lstStyle>
            <a:lvl1pPr algn="r">
              <a:defRPr sz="506">
                <a:solidFill>
                  <a:schemeClr val="tx1"/>
                </a:solidFill>
              </a:defRPr>
            </a:lvl1pPr>
          </a:lstStyle>
          <a:p>
            <a:fld id="{8080D749-0905-4FD0-BA0E-7836F9EFFEA0}" type="slidenum">
              <a:rPr lang="en-US" smtClean="0"/>
              <a:pPr/>
              <a:t>‹nr.›</a:t>
            </a:fld>
            <a:endParaRPr lang="en-US"/>
          </a:p>
        </p:txBody>
      </p:sp>
      <p:cxnSp>
        <p:nvCxnSpPr>
          <p:cNvPr id="8" name="Rechte verbindingslijn 7">
            <a:extLst>
              <a:ext uri="{FF2B5EF4-FFF2-40B4-BE49-F238E27FC236}">
                <a16:creationId xmlns:a16="http://schemas.microsoft.com/office/drawing/2014/main" id="{2BC4186B-BC96-4914-A436-A0F53F8F7C11}"/>
              </a:ext>
            </a:extLst>
          </p:cNvPr>
          <p:cNvCxnSpPr>
            <a:cxnSpLocks/>
          </p:cNvCxnSpPr>
          <p:nvPr userDrawn="1"/>
        </p:nvCxnSpPr>
        <p:spPr>
          <a:xfrm>
            <a:off x="0" y="11623040"/>
            <a:ext cx="6858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CD019FE8-E138-49B5-9A72-C0E50C73242C}"/>
              </a:ext>
            </a:extLst>
          </p:cNvPr>
          <p:cNvPicPr>
            <a:picLocks noChangeAspect="1"/>
          </p:cNvPicPr>
          <p:nvPr userDrawn="1"/>
        </p:nvPicPr>
        <p:blipFill>
          <a:blip r:embed="rId21" cstate="screen">
            <a:extLst>
              <a:ext uri="{28A0092B-C50C-407E-A947-70E740481C1C}">
                <a14:useLocalDpi xmlns:a14="http://schemas.microsoft.com/office/drawing/2010/main" val="0"/>
              </a:ext>
            </a:extLst>
          </a:blip>
          <a:srcRect/>
          <a:stretch/>
        </p:blipFill>
        <p:spPr>
          <a:xfrm>
            <a:off x="6091573" y="11761035"/>
            <a:ext cx="586074" cy="275093"/>
          </a:xfrm>
          <a:prstGeom prst="rect">
            <a:avLst/>
          </a:prstGeom>
        </p:spPr>
      </p:pic>
    </p:spTree>
    <p:extLst>
      <p:ext uri="{BB962C8B-B14F-4D97-AF65-F5344CB8AC3E}">
        <p14:creationId xmlns:p14="http://schemas.microsoft.com/office/powerpoint/2010/main" val="3765216167"/>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9" r:id="rId3"/>
    <p:sldLayoutId id="2147483675" r:id="rId4"/>
    <p:sldLayoutId id="2147483676" r:id="rId5"/>
    <p:sldLayoutId id="2147483678" r:id="rId6"/>
    <p:sldLayoutId id="2147483661" r:id="rId7"/>
    <p:sldLayoutId id="2147483674" r:id="rId8"/>
    <p:sldLayoutId id="2147483677" r:id="rId9"/>
    <p:sldLayoutId id="2147483660" r:id="rId10"/>
    <p:sldLayoutId id="2147483662" r:id="rId11"/>
    <p:sldLayoutId id="2147483666" r:id="rId12"/>
    <p:sldLayoutId id="2147483667" r:id="rId13"/>
    <p:sldLayoutId id="2147483673" r:id="rId14"/>
    <p:sldLayoutId id="2147483668" r:id="rId15"/>
    <p:sldLayoutId id="2147483655" r:id="rId16"/>
    <p:sldLayoutId id="2147483672" r:id="rId17"/>
    <p:sldLayoutId id="2147483680" r:id="rId18"/>
    <p:sldLayoutId id="2147483681" r:id="rId19"/>
  </p:sldLayoutIdLst>
  <p:hf hdr="0" ftr="0" dt="0"/>
  <p:txStyles>
    <p:titleStyle>
      <a:lvl1pPr algn="l" defTabSz="514356" rtl="0" eaLnBrk="1" latinLnBrk="0" hangingPunct="1">
        <a:lnSpc>
          <a:spcPct val="100000"/>
        </a:lnSpc>
        <a:spcBef>
          <a:spcPct val="0"/>
        </a:spcBef>
        <a:buNone/>
        <a:defRPr sz="2138" b="1" kern="1200">
          <a:solidFill>
            <a:schemeClr val="tx2"/>
          </a:solidFill>
          <a:latin typeface="+mj-lt"/>
          <a:ea typeface="+mj-ea"/>
          <a:cs typeface="+mj-cs"/>
        </a:defRPr>
      </a:lvl1pPr>
    </p:titleStyle>
    <p:bodyStyle>
      <a:lvl1pPr marL="0" indent="0" algn="l" defTabSz="514356" rtl="0" eaLnBrk="1" latinLnBrk="0" hangingPunct="1">
        <a:lnSpc>
          <a:spcPct val="100000"/>
        </a:lnSpc>
        <a:spcBef>
          <a:spcPts val="0"/>
        </a:spcBef>
        <a:buFont typeface="Arial" panose="020B0604020202020204" pitchFamily="34" charset="0"/>
        <a:buNone/>
        <a:defRPr sz="1013" kern="1200">
          <a:solidFill>
            <a:schemeClr val="tx1"/>
          </a:solidFill>
          <a:latin typeface="+mn-lt"/>
          <a:ea typeface="+mn-ea"/>
          <a:cs typeface="+mn-cs"/>
        </a:defRPr>
      </a:lvl1pPr>
      <a:lvl2pPr marL="121502" indent="-121502" algn="l" defTabSz="514356" rtl="0" eaLnBrk="1" latinLnBrk="0" hangingPunct="1">
        <a:lnSpc>
          <a:spcPct val="100000"/>
        </a:lnSpc>
        <a:spcBef>
          <a:spcPts val="0"/>
        </a:spcBef>
        <a:buClr>
          <a:schemeClr val="accent2"/>
        </a:buClr>
        <a:buSzPct val="85000"/>
        <a:buFont typeface="Wingdings" panose="05000000000000000000" pitchFamily="2" charset="2"/>
        <a:buChar char=""/>
        <a:defRPr sz="1013" kern="1200">
          <a:solidFill>
            <a:schemeClr val="tx1"/>
          </a:solidFill>
          <a:latin typeface="+mn-lt"/>
          <a:ea typeface="+mn-ea"/>
          <a:cs typeface="+mn-cs"/>
        </a:defRPr>
      </a:lvl2pPr>
      <a:lvl3pPr marL="243003" indent="-121502" algn="l" defTabSz="514356" rtl="0" eaLnBrk="1" latinLnBrk="0" hangingPunct="1">
        <a:lnSpc>
          <a:spcPct val="100000"/>
        </a:lnSpc>
        <a:spcBef>
          <a:spcPts val="0"/>
        </a:spcBef>
        <a:buClrTx/>
        <a:buSzPct val="100000"/>
        <a:buFont typeface="Calibri" panose="020F0502020204030204" pitchFamily="34" charset="0"/>
        <a:buChar char="-"/>
        <a:defRPr sz="1013" kern="1200">
          <a:solidFill>
            <a:schemeClr val="tx1"/>
          </a:solidFill>
          <a:latin typeface="+mn-lt"/>
          <a:ea typeface="+mn-ea"/>
          <a:cs typeface="+mn-cs"/>
        </a:defRPr>
      </a:lvl3pPr>
      <a:lvl4pPr marL="364505" indent="-121502" algn="l" defTabSz="514356" rtl="0" eaLnBrk="1" latinLnBrk="0" hangingPunct="1">
        <a:lnSpc>
          <a:spcPct val="100000"/>
        </a:lnSpc>
        <a:spcBef>
          <a:spcPts val="0"/>
        </a:spcBef>
        <a:buClrTx/>
        <a:buSzPct val="100000"/>
        <a:buFont typeface="Calibri" panose="020F0502020204030204" pitchFamily="34" charset="0"/>
        <a:buChar char="-"/>
        <a:defRPr sz="1013" kern="1200">
          <a:solidFill>
            <a:schemeClr val="tx1"/>
          </a:solidFill>
          <a:latin typeface="+mn-lt"/>
          <a:ea typeface="+mn-ea"/>
          <a:cs typeface="+mn-cs"/>
        </a:defRPr>
      </a:lvl4pPr>
      <a:lvl5pPr marL="486006" indent="-121502" algn="l" defTabSz="514356" rtl="0" eaLnBrk="1" latinLnBrk="0" hangingPunct="1">
        <a:lnSpc>
          <a:spcPct val="100000"/>
        </a:lnSpc>
        <a:spcBef>
          <a:spcPts val="0"/>
        </a:spcBef>
        <a:buClrTx/>
        <a:buSzPct val="100000"/>
        <a:buFont typeface="Calibri" panose="020F0502020204030204" pitchFamily="34" charset="0"/>
        <a:buChar char="-"/>
        <a:defRPr sz="1013" kern="1200">
          <a:solidFill>
            <a:schemeClr val="tx1"/>
          </a:solidFill>
          <a:latin typeface="+mn-lt"/>
          <a:ea typeface="+mn-ea"/>
          <a:cs typeface="+mn-cs"/>
        </a:defRPr>
      </a:lvl5pPr>
      <a:lvl6pPr marL="486006" indent="-121502" algn="l" defTabSz="514356" rtl="0" eaLnBrk="1" latinLnBrk="0" hangingPunct="1">
        <a:lnSpc>
          <a:spcPct val="100000"/>
        </a:lnSpc>
        <a:spcBef>
          <a:spcPts val="0"/>
        </a:spcBef>
        <a:buClrTx/>
        <a:buSzPct val="100000"/>
        <a:buFont typeface="Calibri" panose="020F0502020204030204" pitchFamily="34" charset="0"/>
        <a:buChar char="-"/>
        <a:defRPr sz="1013" kern="1200">
          <a:solidFill>
            <a:schemeClr val="tx1"/>
          </a:solidFill>
          <a:latin typeface="+mn-lt"/>
          <a:ea typeface="+mn-ea"/>
          <a:cs typeface="+mn-cs"/>
        </a:defRPr>
      </a:lvl6pPr>
      <a:lvl7pPr marL="486006" indent="-121502" algn="l" defTabSz="514356" rtl="0" eaLnBrk="1" latinLnBrk="0" hangingPunct="1">
        <a:lnSpc>
          <a:spcPct val="100000"/>
        </a:lnSpc>
        <a:spcBef>
          <a:spcPts val="0"/>
        </a:spcBef>
        <a:buClrTx/>
        <a:buSzPct val="100000"/>
        <a:buFont typeface="Calibri" panose="020F0502020204030204" pitchFamily="34" charset="0"/>
        <a:buChar char="-"/>
        <a:defRPr sz="1013" kern="1200">
          <a:solidFill>
            <a:schemeClr val="tx1"/>
          </a:solidFill>
          <a:latin typeface="+mn-lt"/>
          <a:ea typeface="+mn-ea"/>
          <a:cs typeface="+mn-cs"/>
        </a:defRPr>
      </a:lvl7pPr>
      <a:lvl8pPr marL="486006" indent="-121502" algn="l" defTabSz="514356" rtl="0" eaLnBrk="1" latinLnBrk="0" hangingPunct="1">
        <a:lnSpc>
          <a:spcPct val="100000"/>
        </a:lnSpc>
        <a:spcBef>
          <a:spcPts val="0"/>
        </a:spcBef>
        <a:buClrTx/>
        <a:buSzPct val="100000"/>
        <a:buFont typeface="Calibri" panose="020F0502020204030204" pitchFamily="34" charset="0"/>
        <a:buChar char="-"/>
        <a:defRPr sz="1013" kern="1200">
          <a:solidFill>
            <a:schemeClr val="tx1"/>
          </a:solidFill>
          <a:latin typeface="+mn-lt"/>
          <a:ea typeface="+mn-ea"/>
          <a:cs typeface="+mn-cs"/>
        </a:defRPr>
      </a:lvl8pPr>
      <a:lvl9pPr marL="486006" indent="-121502" algn="l" defTabSz="514356" rtl="0" eaLnBrk="1" latinLnBrk="0" hangingPunct="1">
        <a:lnSpc>
          <a:spcPct val="100000"/>
        </a:lnSpc>
        <a:spcBef>
          <a:spcPts val="0"/>
        </a:spcBef>
        <a:buClrTx/>
        <a:buSzPct val="100000"/>
        <a:buFont typeface="Calibri" panose="020F0502020204030204" pitchFamily="34" charset="0"/>
        <a:buChar char="-"/>
        <a:defRPr sz="1013" kern="1200">
          <a:solidFill>
            <a:schemeClr val="tx1"/>
          </a:solidFill>
          <a:latin typeface="+mn-lt"/>
          <a:ea typeface="+mn-ea"/>
          <a:cs typeface="+mn-cs"/>
        </a:defRPr>
      </a:lvl9pPr>
    </p:bodyStyle>
    <p:otherStyle>
      <a:defPPr>
        <a:defRPr lang="nl-NL"/>
      </a:defPPr>
      <a:lvl1pPr marL="0" algn="l" defTabSz="514356" rtl="0" eaLnBrk="1" latinLnBrk="0" hangingPunct="1">
        <a:defRPr sz="1013" kern="1200">
          <a:solidFill>
            <a:schemeClr val="tx1"/>
          </a:solidFill>
          <a:latin typeface="+mn-lt"/>
          <a:ea typeface="+mn-ea"/>
          <a:cs typeface="+mn-cs"/>
        </a:defRPr>
      </a:lvl1pPr>
      <a:lvl2pPr marL="257178" algn="l" defTabSz="514356" rtl="0" eaLnBrk="1" latinLnBrk="0" hangingPunct="1">
        <a:defRPr sz="1013" kern="1200">
          <a:solidFill>
            <a:schemeClr val="tx1"/>
          </a:solidFill>
          <a:latin typeface="+mn-lt"/>
          <a:ea typeface="+mn-ea"/>
          <a:cs typeface="+mn-cs"/>
        </a:defRPr>
      </a:lvl2pPr>
      <a:lvl3pPr marL="514356" algn="l" defTabSz="514356" rtl="0" eaLnBrk="1" latinLnBrk="0" hangingPunct="1">
        <a:defRPr sz="1013" kern="1200">
          <a:solidFill>
            <a:schemeClr val="tx1"/>
          </a:solidFill>
          <a:latin typeface="+mn-lt"/>
          <a:ea typeface="+mn-ea"/>
          <a:cs typeface="+mn-cs"/>
        </a:defRPr>
      </a:lvl3pPr>
      <a:lvl4pPr marL="771535" algn="l" defTabSz="514356" rtl="0" eaLnBrk="1" latinLnBrk="0" hangingPunct="1">
        <a:defRPr sz="1013" kern="1200">
          <a:solidFill>
            <a:schemeClr val="tx1"/>
          </a:solidFill>
          <a:latin typeface="+mn-lt"/>
          <a:ea typeface="+mn-ea"/>
          <a:cs typeface="+mn-cs"/>
        </a:defRPr>
      </a:lvl4pPr>
      <a:lvl5pPr marL="1028713" algn="l" defTabSz="514356" rtl="0" eaLnBrk="1" latinLnBrk="0" hangingPunct="1">
        <a:defRPr sz="1013" kern="1200">
          <a:solidFill>
            <a:schemeClr val="tx1"/>
          </a:solidFill>
          <a:latin typeface="+mn-lt"/>
          <a:ea typeface="+mn-ea"/>
          <a:cs typeface="+mn-cs"/>
        </a:defRPr>
      </a:lvl5pPr>
      <a:lvl6pPr marL="1285891" algn="l" defTabSz="514356" rtl="0" eaLnBrk="1" latinLnBrk="0" hangingPunct="1">
        <a:defRPr sz="1013" kern="1200">
          <a:solidFill>
            <a:schemeClr val="tx1"/>
          </a:solidFill>
          <a:latin typeface="+mn-lt"/>
          <a:ea typeface="+mn-ea"/>
          <a:cs typeface="+mn-cs"/>
        </a:defRPr>
      </a:lvl6pPr>
      <a:lvl7pPr marL="1543069" algn="l" defTabSz="514356" rtl="0" eaLnBrk="1" latinLnBrk="0" hangingPunct="1">
        <a:defRPr sz="1013" kern="1200">
          <a:solidFill>
            <a:schemeClr val="tx1"/>
          </a:solidFill>
          <a:latin typeface="+mn-lt"/>
          <a:ea typeface="+mn-ea"/>
          <a:cs typeface="+mn-cs"/>
        </a:defRPr>
      </a:lvl7pPr>
      <a:lvl8pPr marL="1800248" algn="l" defTabSz="514356" rtl="0" eaLnBrk="1" latinLnBrk="0" hangingPunct="1">
        <a:defRPr sz="1013" kern="1200">
          <a:solidFill>
            <a:schemeClr val="tx1"/>
          </a:solidFill>
          <a:latin typeface="+mn-lt"/>
          <a:ea typeface="+mn-ea"/>
          <a:cs typeface="+mn-cs"/>
        </a:defRPr>
      </a:lvl8pPr>
      <a:lvl9pPr marL="2057426" algn="l" defTabSz="514356"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71548E42-C1DC-46AD-B071-DBC500C87C93}"/>
              </a:ext>
            </a:extLst>
          </p:cNvPr>
          <p:cNvSpPr>
            <a:spLocks noChangeArrowheads="1"/>
          </p:cNvSpPr>
          <p:nvPr/>
        </p:nvSpPr>
        <p:spPr bwMode="auto">
          <a:xfrm>
            <a:off x="5572" y="-3864084"/>
            <a:ext cx="192124" cy="37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101" tIns="47551" rIns="95101" bIns="47551" numCol="1" anchor="ctr" anchorCtr="0" compatLnSpc="1">
            <a:prstTxWarp prst="textNoShape">
              <a:avLst/>
            </a:prstTxWarp>
            <a:spAutoFit/>
          </a:bodyPr>
          <a:lstStyle/>
          <a:p>
            <a:endParaRPr lang="nl-NL"/>
          </a:p>
        </p:txBody>
      </p:sp>
      <p:grpSp>
        <p:nvGrpSpPr>
          <p:cNvPr id="11" name="Groep 10">
            <a:extLst>
              <a:ext uri="{FF2B5EF4-FFF2-40B4-BE49-F238E27FC236}">
                <a16:creationId xmlns:a16="http://schemas.microsoft.com/office/drawing/2014/main" id="{F522F8E7-1C2C-66DC-C8A5-F1645AC7DAD0}"/>
              </a:ext>
            </a:extLst>
          </p:cNvPr>
          <p:cNvGrpSpPr/>
          <p:nvPr/>
        </p:nvGrpSpPr>
        <p:grpSpPr>
          <a:xfrm>
            <a:off x="-14616" y="1269467"/>
            <a:ext cx="6874762" cy="9693307"/>
            <a:chOff x="-14616" y="1269467"/>
            <a:chExt cx="6874762" cy="9693307"/>
          </a:xfrm>
        </p:grpSpPr>
        <p:sp>
          <p:nvSpPr>
            <p:cNvPr id="51" name="Rechthoek 50">
              <a:extLst>
                <a:ext uri="{FF2B5EF4-FFF2-40B4-BE49-F238E27FC236}">
                  <a16:creationId xmlns:a16="http://schemas.microsoft.com/office/drawing/2014/main" id="{8397F820-0457-4958-AEC3-260D2520C6E6}"/>
                </a:ext>
              </a:extLst>
            </p:cNvPr>
            <p:cNvSpPr/>
            <p:nvPr/>
          </p:nvSpPr>
          <p:spPr>
            <a:xfrm>
              <a:off x="1" y="3253703"/>
              <a:ext cx="6858000" cy="5632511"/>
            </a:xfrm>
            <a:prstGeom prst="rect">
              <a:avLst/>
            </a:prstGeom>
            <a:solidFill>
              <a:schemeClr val="tx2">
                <a:alpha val="1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101" tIns="47551" rIns="95101" bIns="47551" numCol="1" spcCol="0" rtlCol="0" fromWordArt="0" anchor="ctr" anchorCtr="0" forceAA="0" compatLnSpc="1">
              <a:prstTxWarp prst="textNoShape">
                <a:avLst/>
              </a:prstTxWarp>
              <a:noAutofit/>
            </a:bodyPr>
            <a:lstStyle/>
            <a:p>
              <a:pPr algn="ctr"/>
              <a:endParaRPr lang="nl-NL"/>
            </a:p>
          </p:txBody>
        </p:sp>
        <p:sp>
          <p:nvSpPr>
            <p:cNvPr id="83" name="Titel 1">
              <a:extLst>
                <a:ext uri="{FF2B5EF4-FFF2-40B4-BE49-F238E27FC236}">
                  <a16:creationId xmlns:a16="http://schemas.microsoft.com/office/drawing/2014/main" id="{1322A851-C97C-43FE-AE31-E15D1AEF5FEB}"/>
                </a:ext>
              </a:extLst>
            </p:cNvPr>
            <p:cNvSpPr txBox="1">
              <a:spLocks/>
            </p:cNvSpPr>
            <p:nvPr/>
          </p:nvSpPr>
          <p:spPr>
            <a:xfrm>
              <a:off x="-10636" y="3246942"/>
              <a:ext cx="6858000" cy="295749"/>
            </a:xfrm>
            <a:prstGeom prst="rect">
              <a:avLst/>
            </a:prstGeom>
            <a:solidFill>
              <a:schemeClr val="accent4">
                <a:alpha val="14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000" kern="1200" cap="all" baseline="0">
                  <a:solidFill>
                    <a:schemeClr val="accent1"/>
                  </a:solidFill>
                  <a:latin typeface="+mj-lt"/>
                  <a:ea typeface="+mj-ea"/>
                  <a:cs typeface="+mj-cs"/>
                </a:defRPr>
              </a:lvl1pPr>
            </a:lstStyle>
            <a:p>
              <a:pPr algn="ctr" defTabSz="685983">
                <a:lnSpc>
                  <a:spcPct val="100000"/>
                </a:lnSpc>
                <a:defRPr/>
              </a:pPr>
              <a:r>
                <a:rPr lang="nl-NL" sz="1800">
                  <a:solidFill>
                    <a:srgbClr val="0082A6"/>
                  </a:solidFill>
                  <a:latin typeface="Calibri"/>
                </a:rPr>
                <a:t>Fase 1 Uitvoering dpia</a:t>
              </a:r>
            </a:p>
          </p:txBody>
        </p:sp>
        <p:sp>
          <p:nvSpPr>
            <p:cNvPr id="86" name="Rechthoek 85">
              <a:extLst>
                <a:ext uri="{FF2B5EF4-FFF2-40B4-BE49-F238E27FC236}">
                  <a16:creationId xmlns:a16="http://schemas.microsoft.com/office/drawing/2014/main" id="{DC7563B0-804D-48AA-80BB-6BE6D2CC7B33}"/>
                </a:ext>
              </a:extLst>
            </p:cNvPr>
            <p:cNvSpPr/>
            <p:nvPr/>
          </p:nvSpPr>
          <p:spPr>
            <a:xfrm>
              <a:off x="197092" y="6847482"/>
              <a:ext cx="4416864" cy="83188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00"/>
            </a:p>
          </p:txBody>
        </p:sp>
        <p:sp>
          <p:nvSpPr>
            <p:cNvPr id="87" name="Ovaal 86">
              <a:extLst>
                <a:ext uri="{FF2B5EF4-FFF2-40B4-BE49-F238E27FC236}">
                  <a16:creationId xmlns:a16="http://schemas.microsoft.com/office/drawing/2014/main" id="{F88C2BE6-AEA3-4017-9020-DBB075CC447C}"/>
                </a:ext>
              </a:extLst>
            </p:cNvPr>
            <p:cNvSpPr/>
            <p:nvPr/>
          </p:nvSpPr>
          <p:spPr>
            <a:xfrm>
              <a:off x="377156" y="7077018"/>
              <a:ext cx="379535" cy="3660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b="1">
                  <a:solidFill>
                    <a:schemeClr val="accent4"/>
                  </a:solidFill>
                </a:rPr>
                <a:t>04</a:t>
              </a:r>
            </a:p>
          </p:txBody>
        </p:sp>
        <p:sp>
          <p:nvSpPr>
            <p:cNvPr id="82" name="Rechthoek 81">
              <a:extLst>
                <a:ext uri="{FF2B5EF4-FFF2-40B4-BE49-F238E27FC236}">
                  <a16:creationId xmlns:a16="http://schemas.microsoft.com/office/drawing/2014/main" id="{1CE9A49F-199A-445C-B3A9-BB69E018B5F3}"/>
                </a:ext>
              </a:extLst>
            </p:cNvPr>
            <p:cNvSpPr/>
            <p:nvPr/>
          </p:nvSpPr>
          <p:spPr>
            <a:xfrm>
              <a:off x="203768" y="5819309"/>
              <a:ext cx="4416864" cy="83188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00"/>
            </a:p>
          </p:txBody>
        </p:sp>
        <p:sp>
          <p:nvSpPr>
            <p:cNvPr id="84" name="Ovaal 83">
              <a:extLst>
                <a:ext uri="{FF2B5EF4-FFF2-40B4-BE49-F238E27FC236}">
                  <a16:creationId xmlns:a16="http://schemas.microsoft.com/office/drawing/2014/main" id="{0D9779CD-4EC6-4EEB-8E41-A7C9271B04C0}"/>
                </a:ext>
              </a:extLst>
            </p:cNvPr>
            <p:cNvSpPr/>
            <p:nvPr/>
          </p:nvSpPr>
          <p:spPr>
            <a:xfrm>
              <a:off x="383833" y="6048845"/>
              <a:ext cx="379535" cy="3660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b="1">
                  <a:solidFill>
                    <a:schemeClr val="accent4"/>
                  </a:solidFill>
                </a:rPr>
                <a:t>03</a:t>
              </a:r>
            </a:p>
          </p:txBody>
        </p:sp>
        <p:sp>
          <p:nvSpPr>
            <p:cNvPr id="76" name="Rechthoek 75">
              <a:extLst>
                <a:ext uri="{FF2B5EF4-FFF2-40B4-BE49-F238E27FC236}">
                  <a16:creationId xmlns:a16="http://schemas.microsoft.com/office/drawing/2014/main" id="{74035E5B-3290-4240-81D7-98194B3820E0}"/>
                </a:ext>
              </a:extLst>
            </p:cNvPr>
            <p:cNvSpPr/>
            <p:nvPr/>
          </p:nvSpPr>
          <p:spPr>
            <a:xfrm>
              <a:off x="194227" y="9048122"/>
              <a:ext cx="4416864" cy="83188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00"/>
            </a:p>
          </p:txBody>
        </p:sp>
        <p:sp>
          <p:nvSpPr>
            <p:cNvPr id="77" name="Ovaal 76">
              <a:extLst>
                <a:ext uri="{FF2B5EF4-FFF2-40B4-BE49-F238E27FC236}">
                  <a16:creationId xmlns:a16="http://schemas.microsoft.com/office/drawing/2014/main" id="{7CB0900C-98B3-45C4-BBFA-88BBB8A037BF}"/>
                </a:ext>
              </a:extLst>
            </p:cNvPr>
            <p:cNvSpPr/>
            <p:nvPr/>
          </p:nvSpPr>
          <p:spPr>
            <a:xfrm>
              <a:off x="391682" y="9283902"/>
              <a:ext cx="379535" cy="3660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b="1">
                  <a:solidFill>
                    <a:schemeClr val="accent4"/>
                  </a:solidFill>
                </a:rPr>
                <a:t>05</a:t>
              </a:r>
            </a:p>
          </p:txBody>
        </p:sp>
        <p:sp>
          <p:nvSpPr>
            <p:cNvPr id="74" name="Rechthoek 73">
              <a:extLst>
                <a:ext uri="{FF2B5EF4-FFF2-40B4-BE49-F238E27FC236}">
                  <a16:creationId xmlns:a16="http://schemas.microsoft.com/office/drawing/2014/main" id="{E9A82ECE-C241-4FA4-A784-33F0E82AF891}"/>
                </a:ext>
              </a:extLst>
            </p:cNvPr>
            <p:cNvSpPr/>
            <p:nvPr/>
          </p:nvSpPr>
          <p:spPr>
            <a:xfrm>
              <a:off x="197092" y="4771747"/>
              <a:ext cx="4416864" cy="83188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00"/>
            </a:p>
          </p:txBody>
        </p:sp>
        <p:sp>
          <p:nvSpPr>
            <p:cNvPr id="75" name="Ovaal 74">
              <a:extLst>
                <a:ext uri="{FF2B5EF4-FFF2-40B4-BE49-F238E27FC236}">
                  <a16:creationId xmlns:a16="http://schemas.microsoft.com/office/drawing/2014/main" id="{D5E3064C-AABD-43EB-89F6-2A6AB573E0C0}"/>
                </a:ext>
              </a:extLst>
            </p:cNvPr>
            <p:cNvSpPr/>
            <p:nvPr/>
          </p:nvSpPr>
          <p:spPr>
            <a:xfrm>
              <a:off x="385012" y="5000746"/>
              <a:ext cx="379535" cy="3660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b="1">
                  <a:solidFill>
                    <a:schemeClr val="accent4"/>
                  </a:solidFill>
                </a:rPr>
                <a:t>02</a:t>
              </a:r>
            </a:p>
          </p:txBody>
        </p:sp>
        <p:sp>
          <p:nvSpPr>
            <p:cNvPr id="67" name="Ovaal 66">
              <a:extLst>
                <a:ext uri="{FF2B5EF4-FFF2-40B4-BE49-F238E27FC236}">
                  <a16:creationId xmlns:a16="http://schemas.microsoft.com/office/drawing/2014/main" id="{25C81EE0-A17F-4A10-B13F-076E347246D5}"/>
                </a:ext>
              </a:extLst>
            </p:cNvPr>
            <p:cNvSpPr/>
            <p:nvPr/>
          </p:nvSpPr>
          <p:spPr>
            <a:xfrm>
              <a:off x="5370114" y="7736656"/>
              <a:ext cx="748223" cy="717903"/>
            </a:xfrm>
            <a:prstGeom prst="ellipse">
              <a:avLst/>
            </a:prstGeom>
            <a:solidFill>
              <a:schemeClr val="bg1"/>
            </a:solidFill>
            <a:ln w="22225">
              <a:solidFill>
                <a:srgbClr val="FEC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endParaRPr lang="nl-NL" sz="1050" b="1">
                <a:solidFill>
                  <a:schemeClr val="accent2"/>
                </a:solidFill>
              </a:endParaRPr>
            </a:p>
          </p:txBody>
        </p:sp>
        <p:sp>
          <p:nvSpPr>
            <p:cNvPr id="4" name="Rechthoek 3">
              <a:extLst>
                <a:ext uri="{FF2B5EF4-FFF2-40B4-BE49-F238E27FC236}">
                  <a16:creationId xmlns:a16="http://schemas.microsoft.com/office/drawing/2014/main" id="{295794CE-8072-40C8-AB4E-BCAB5A3E7CF3}"/>
                </a:ext>
              </a:extLst>
            </p:cNvPr>
            <p:cNvSpPr/>
            <p:nvPr/>
          </p:nvSpPr>
          <p:spPr>
            <a:xfrm>
              <a:off x="199480" y="3712911"/>
              <a:ext cx="4416864" cy="83188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00"/>
            </a:p>
          </p:txBody>
        </p:sp>
        <p:sp>
          <p:nvSpPr>
            <p:cNvPr id="15" name="Ovaal 14">
              <a:extLst>
                <a:ext uri="{FF2B5EF4-FFF2-40B4-BE49-F238E27FC236}">
                  <a16:creationId xmlns:a16="http://schemas.microsoft.com/office/drawing/2014/main" id="{EDCB6D56-6DB7-4112-88C5-C77C643E6ECB}"/>
                </a:ext>
              </a:extLst>
            </p:cNvPr>
            <p:cNvSpPr/>
            <p:nvPr/>
          </p:nvSpPr>
          <p:spPr>
            <a:xfrm>
              <a:off x="395978" y="3949124"/>
              <a:ext cx="379535" cy="3660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b="1">
                  <a:solidFill>
                    <a:schemeClr val="accent4"/>
                  </a:solidFill>
                </a:rPr>
                <a:t>01</a:t>
              </a:r>
            </a:p>
          </p:txBody>
        </p:sp>
        <p:pic>
          <p:nvPicPr>
            <p:cNvPr id="1026" name="Picture 2" descr="Afbeeldingsresultaat voor autoriteitpersoonsgegevens">
              <a:extLst>
                <a:ext uri="{FF2B5EF4-FFF2-40B4-BE49-F238E27FC236}">
                  <a16:creationId xmlns:a16="http://schemas.microsoft.com/office/drawing/2014/main" id="{425B9FB9-858E-42C0-91D7-BA91A540D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954" y="7821816"/>
              <a:ext cx="589845" cy="568855"/>
            </a:xfrm>
            <a:prstGeom prst="rect">
              <a:avLst/>
            </a:prstGeom>
            <a:noFill/>
            <a:extLst>
              <a:ext uri="{909E8E84-426E-40DD-AFC4-6F175D3DCCD1}">
                <a14:hiddenFill xmlns:a14="http://schemas.microsoft.com/office/drawing/2010/main">
                  <a:solidFill>
                    <a:srgbClr val="FFFFFF"/>
                  </a:solidFill>
                </a14:hiddenFill>
              </a:ext>
            </a:extLst>
          </p:spPr>
        </p:pic>
        <p:sp>
          <p:nvSpPr>
            <p:cNvPr id="56" name="Rechthoek 55">
              <a:extLst>
                <a:ext uri="{FF2B5EF4-FFF2-40B4-BE49-F238E27FC236}">
                  <a16:creationId xmlns:a16="http://schemas.microsoft.com/office/drawing/2014/main" id="{3EE84BB6-335F-443E-AC6A-830C747D500F}"/>
                </a:ext>
              </a:extLst>
            </p:cNvPr>
            <p:cNvSpPr/>
            <p:nvPr/>
          </p:nvSpPr>
          <p:spPr>
            <a:xfrm>
              <a:off x="4693509" y="4926051"/>
              <a:ext cx="1794167" cy="532406"/>
            </a:xfrm>
            <a:prstGeom prst="rect">
              <a:avLst/>
            </a:prstGeom>
            <a:solidFill>
              <a:schemeClr val="tx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r"/>
              <a:r>
                <a:rPr lang="nl-NL" sz="800" i="1">
                  <a:solidFill>
                    <a:schemeClr val="tx1"/>
                  </a:solidFill>
                </a:rPr>
                <a:t>Optioneel</a:t>
              </a:r>
            </a:p>
            <a:p>
              <a:pPr algn="r"/>
              <a:r>
                <a:rPr lang="nl-NL" sz="800">
                  <a:solidFill>
                    <a:schemeClr val="tx1"/>
                  </a:solidFill>
                </a:rPr>
                <a:t>Advies door Functionaris Gegevensbescherming en</a:t>
              </a:r>
            </a:p>
            <a:p>
              <a:pPr algn="r"/>
              <a:r>
                <a:rPr lang="nl-NL" sz="800">
                  <a:solidFill>
                    <a:schemeClr val="tx1"/>
                  </a:solidFill>
                </a:rPr>
                <a:t>Procesverantwoordelijke</a:t>
              </a:r>
            </a:p>
          </p:txBody>
        </p:sp>
        <p:sp>
          <p:nvSpPr>
            <p:cNvPr id="29" name="Ovaal 28">
              <a:extLst>
                <a:ext uri="{FF2B5EF4-FFF2-40B4-BE49-F238E27FC236}">
                  <a16:creationId xmlns:a16="http://schemas.microsoft.com/office/drawing/2014/main" id="{8BD64E2C-355F-46BE-8896-CAC01667DD71}"/>
                </a:ext>
              </a:extLst>
            </p:cNvPr>
            <p:cNvSpPr/>
            <p:nvPr/>
          </p:nvSpPr>
          <p:spPr>
            <a:xfrm>
              <a:off x="4739386" y="4987607"/>
              <a:ext cx="379535" cy="3660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1200" b="1">
                  <a:solidFill>
                    <a:schemeClr val="tx2"/>
                  </a:solidFill>
                </a:rPr>
                <a:t>02a</a:t>
              </a:r>
            </a:p>
          </p:txBody>
        </p:sp>
        <p:sp>
          <p:nvSpPr>
            <p:cNvPr id="63" name="Rechthoek 62">
              <a:extLst>
                <a:ext uri="{FF2B5EF4-FFF2-40B4-BE49-F238E27FC236}">
                  <a16:creationId xmlns:a16="http://schemas.microsoft.com/office/drawing/2014/main" id="{639E69D0-F0A0-41C8-A57E-2F2158EA9E39}"/>
                </a:ext>
              </a:extLst>
            </p:cNvPr>
            <p:cNvSpPr/>
            <p:nvPr/>
          </p:nvSpPr>
          <p:spPr>
            <a:xfrm>
              <a:off x="2449676" y="7847333"/>
              <a:ext cx="1932180" cy="532406"/>
            </a:xfrm>
            <a:prstGeom prst="rect">
              <a:avLst/>
            </a:prstGeom>
            <a:solidFill>
              <a:srgbClr val="FECE00"/>
            </a:solidFill>
            <a:ln>
              <a:solidFill>
                <a:srgbClr val="FEC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r"/>
              <a:r>
                <a:rPr lang="nl-NL" sz="800" i="1">
                  <a:solidFill>
                    <a:schemeClr val="tx1"/>
                  </a:solidFill>
                  <a:highlight>
                    <a:srgbClr val="FECE00"/>
                  </a:highlight>
                </a:rPr>
                <a:t>Verplicht</a:t>
              </a:r>
            </a:p>
            <a:p>
              <a:pPr algn="r"/>
              <a:r>
                <a:rPr lang="nl-NL" sz="800">
                  <a:solidFill>
                    <a:schemeClr val="tx1"/>
                  </a:solidFill>
                  <a:highlight>
                    <a:srgbClr val="FECE00"/>
                  </a:highlight>
                </a:rPr>
                <a:t>Indien hoge restrisico’s: </a:t>
              </a:r>
            </a:p>
            <a:p>
              <a:pPr algn="r"/>
              <a:r>
                <a:rPr lang="nl-NL" sz="800" b="1">
                  <a:solidFill>
                    <a:schemeClr val="tx1"/>
                  </a:solidFill>
                  <a:highlight>
                    <a:srgbClr val="FECE00"/>
                  </a:highlight>
                </a:rPr>
                <a:t>raadpleeg de </a:t>
              </a:r>
            </a:p>
            <a:p>
              <a:pPr algn="r"/>
              <a:r>
                <a:rPr lang="nl-NL" sz="800" b="1">
                  <a:solidFill>
                    <a:schemeClr val="tx1"/>
                  </a:solidFill>
                </a:rPr>
                <a:t>Autoriteit Persoonsgegevens</a:t>
              </a:r>
              <a:endParaRPr lang="nl-NL" sz="800" b="1">
                <a:solidFill>
                  <a:schemeClr val="tx1"/>
                </a:solidFill>
                <a:highlight>
                  <a:srgbClr val="FECE00"/>
                </a:highlight>
              </a:endParaRPr>
            </a:p>
          </p:txBody>
        </p:sp>
        <p:sp>
          <p:nvSpPr>
            <p:cNvPr id="66" name="Ovaal 65">
              <a:extLst>
                <a:ext uri="{FF2B5EF4-FFF2-40B4-BE49-F238E27FC236}">
                  <a16:creationId xmlns:a16="http://schemas.microsoft.com/office/drawing/2014/main" id="{1316A7C8-FBFD-4323-A3A3-794B5838B8D8}"/>
                </a:ext>
              </a:extLst>
            </p:cNvPr>
            <p:cNvSpPr/>
            <p:nvPr/>
          </p:nvSpPr>
          <p:spPr>
            <a:xfrm>
              <a:off x="2506742" y="7902103"/>
              <a:ext cx="379535" cy="366029"/>
            </a:xfrm>
            <a:prstGeom prst="ellipse">
              <a:avLst/>
            </a:prstGeom>
            <a:solidFill>
              <a:schemeClr val="bg1"/>
            </a:solidFill>
            <a:ln>
              <a:solidFill>
                <a:srgbClr val="FEC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1200" b="1">
                  <a:solidFill>
                    <a:schemeClr val="tx1"/>
                  </a:solidFill>
                </a:rPr>
                <a:t>04c</a:t>
              </a:r>
            </a:p>
          </p:txBody>
        </p:sp>
        <p:sp>
          <p:nvSpPr>
            <p:cNvPr id="70" name="Rechthoek 69">
              <a:extLst>
                <a:ext uri="{FF2B5EF4-FFF2-40B4-BE49-F238E27FC236}">
                  <a16:creationId xmlns:a16="http://schemas.microsoft.com/office/drawing/2014/main" id="{4EF5DB5D-45B4-4634-92AA-F4320C3F21EF}"/>
                </a:ext>
              </a:extLst>
            </p:cNvPr>
            <p:cNvSpPr/>
            <p:nvPr/>
          </p:nvSpPr>
          <p:spPr>
            <a:xfrm>
              <a:off x="4693509" y="7004363"/>
              <a:ext cx="1794167" cy="53240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r"/>
              <a:r>
                <a:rPr lang="nl-NL" sz="800" i="1">
                  <a:solidFill>
                    <a:schemeClr val="tx1"/>
                  </a:solidFill>
                </a:rPr>
                <a:t>Indien van toepassing</a:t>
              </a:r>
            </a:p>
            <a:p>
              <a:pPr algn="r"/>
              <a:r>
                <a:rPr lang="nl-NL" sz="800">
                  <a:solidFill>
                    <a:schemeClr val="tx1"/>
                  </a:solidFill>
                </a:rPr>
                <a:t>Raadpleging deelnemers </a:t>
              </a:r>
            </a:p>
            <a:p>
              <a:pPr algn="r"/>
              <a:r>
                <a:rPr lang="nl-NL" sz="800">
                  <a:solidFill>
                    <a:schemeClr val="tx1"/>
                  </a:solidFill>
                </a:rPr>
                <a:t>en/of betrokkenen</a:t>
              </a:r>
            </a:p>
          </p:txBody>
        </p:sp>
        <p:sp>
          <p:nvSpPr>
            <p:cNvPr id="71" name="Ovaal 70">
              <a:extLst>
                <a:ext uri="{FF2B5EF4-FFF2-40B4-BE49-F238E27FC236}">
                  <a16:creationId xmlns:a16="http://schemas.microsoft.com/office/drawing/2014/main" id="{8AB7DFF4-2FA0-424D-B17A-5D66CB0A17CB}"/>
                </a:ext>
              </a:extLst>
            </p:cNvPr>
            <p:cNvSpPr/>
            <p:nvPr/>
          </p:nvSpPr>
          <p:spPr>
            <a:xfrm>
              <a:off x="4764073" y="7065666"/>
              <a:ext cx="379535" cy="3660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1200" b="1">
                  <a:solidFill>
                    <a:schemeClr val="tx2"/>
                  </a:solidFill>
                </a:rPr>
                <a:t>04a</a:t>
              </a:r>
            </a:p>
          </p:txBody>
        </p:sp>
        <p:sp>
          <p:nvSpPr>
            <p:cNvPr id="60" name="Rechthoek 59">
              <a:extLst>
                <a:ext uri="{FF2B5EF4-FFF2-40B4-BE49-F238E27FC236}">
                  <a16:creationId xmlns:a16="http://schemas.microsoft.com/office/drawing/2014/main" id="{2D3B97C8-CA6F-474A-BB2E-5026A94C25DD}"/>
                </a:ext>
              </a:extLst>
            </p:cNvPr>
            <p:cNvSpPr/>
            <p:nvPr/>
          </p:nvSpPr>
          <p:spPr>
            <a:xfrm>
              <a:off x="363561" y="7853100"/>
              <a:ext cx="1932180" cy="53240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r"/>
              <a:r>
                <a:rPr lang="nl-NL" sz="800" i="1" dirty="0"/>
                <a:t>Verplicht</a:t>
              </a:r>
            </a:p>
            <a:p>
              <a:pPr algn="r"/>
              <a:r>
                <a:rPr lang="nl-NL" sz="800" dirty="0"/>
                <a:t>Advies door FG en reactie procesverantwoordelijke</a:t>
              </a:r>
            </a:p>
          </p:txBody>
        </p:sp>
        <p:sp>
          <p:nvSpPr>
            <p:cNvPr id="61" name="Ovaal 60">
              <a:extLst>
                <a:ext uri="{FF2B5EF4-FFF2-40B4-BE49-F238E27FC236}">
                  <a16:creationId xmlns:a16="http://schemas.microsoft.com/office/drawing/2014/main" id="{A22D168E-84E1-4B4F-92AB-5EDE23C41197}"/>
                </a:ext>
              </a:extLst>
            </p:cNvPr>
            <p:cNvSpPr/>
            <p:nvPr/>
          </p:nvSpPr>
          <p:spPr>
            <a:xfrm>
              <a:off x="420629" y="7905346"/>
              <a:ext cx="379535" cy="366029"/>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1200" b="1">
                  <a:solidFill>
                    <a:schemeClr val="tx2"/>
                  </a:solidFill>
                </a:rPr>
                <a:t>04b</a:t>
              </a:r>
            </a:p>
          </p:txBody>
        </p:sp>
        <p:sp>
          <p:nvSpPr>
            <p:cNvPr id="3" name="Rechthoek 2">
              <a:extLst>
                <a:ext uri="{FF2B5EF4-FFF2-40B4-BE49-F238E27FC236}">
                  <a16:creationId xmlns:a16="http://schemas.microsoft.com/office/drawing/2014/main" id="{555D0317-5A03-4005-8455-A512A528FC82}"/>
                </a:ext>
              </a:extLst>
            </p:cNvPr>
            <p:cNvSpPr/>
            <p:nvPr/>
          </p:nvSpPr>
          <p:spPr>
            <a:xfrm>
              <a:off x="834986" y="3802647"/>
              <a:ext cx="3779013" cy="646331"/>
            </a:xfrm>
            <a:prstGeom prst="rect">
              <a:avLst/>
            </a:prstGeom>
          </p:spPr>
          <p:txBody>
            <a:bodyPr wrap="square">
              <a:spAutoFit/>
            </a:bodyPr>
            <a:lstStyle/>
            <a:p>
              <a:r>
                <a:rPr lang="nl-NL" sz="1400" b="1" spc="100">
                  <a:solidFill>
                    <a:schemeClr val="bg1"/>
                  </a:solidFill>
                </a:rPr>
                <a:t>Beschrijving</a:t>
              </a:r>
              <a:endParaRPr lang="nl-NL" sz="1600" b="1" spc="100">
                <a:solidFill>
                  <a:schemeClr val="bg1"/>
                </a:solidFill>
              </a:endParaRPr>
            </a:p>
            <a:p>
              <a:pPr marL="228600" indent="-228600">
                <a:buFont typeface="+mj-lt"/>
                <a:buAutoNum type="arabicPeriod"/>
              </a:pPr>
              <a:r>
                <a:rPr lang="nl-NL" sz="1100">
                  <a:solidFill>
                    <a:schemeClr val="bg1"/>
                  </a:solidFill>
                  <a:latin typeface="+mj-lt"/>
                </a:rPr>
                <a:t>Globale beschrijving van de verwerking.</a:t>
              </a:r>
            </a:p>
            <a:p>
              <a:pPr marL="228600" indent="-228600">
                <a:buFont typeface="+mj-lt"/>
                <a:buAutoNum type="arabicPeriod"/>
              </a:pPr>
              <a:r>
                <a:rPr lang="nl-NL" sz="1100">
                  <a:solidFill>
                    <a:schemeClr val="bg1"/>
                  </a:solidFill>
                  <a:latin typeface="+mj-lt"/>
                </a:rPr>
                <a:t>Systematische detailbeschrijving van de verwerking.</a:t>
              </a:r>
            </a:p>
          </p:txBody>
        </p:sp>
        <p:sp>
          <p:nvSpPr>
            <p:cNvPr id="7" name="Rechthoek 6">
              <a:extLst>
                <a:ext uri="{FF2B5EF4-FFF2-40B4-BE49-F238E27FC236}">
                  <a16:creationId xmlns:a16="http://schemas.microsoft.com/office/drawing/2014/main" id="{164DB046-C98C-41B3-89D7-127075C24693}"/>
                </a:ext>
              </a:extLst>
            </p:cNvPr>
            <p:cNvSpPr/>
            <p:nvPr/>
          </p:nvSpPr>
          <p:spPr>
            <a:xfrm>
              <a:off x="852253" y="4734909"/>
              <a:ext cx="3529602" cy="846386"/>
            </a:xfrm>
            <a:prstGeom prst="rect">
              <a:avLst/>
            </a:prstGeom>
          </p:spPr>
          <p:txBody>
            <a:bodyPr wrap="square">
              <a:spAutoFit/>
            </a:bodyPr>
            <a:lstStyle/>
            <a:p>
              <a:r>
                <a:rPr lang="nl-NL" sz="1400" b="1" spc="100">
                  <a:solidFill>
                    <a:schemeClr val="bg1"/>
                  </a:solidFill>
                </a:rPr>
                <a:t>Beoordeling</a:t>
              </a:r>
              <a:r>
                <a:rPr lang="nl-NL" sz="1600"/>
                <a:t>	</a:t>
              </a:r>
            </a:p>
            <a:p>
              <a:pPr marL="228600" indent="-228600">
                <a:buFont typeface="+mj-lt"/>
                <a:buAutoNum type="arabicPeriod"/>
              </a:pPr>
              <a:r>
                <a:rPr lang="nl-NL" sz="1100">
                  <a:solidFill>
                    <a:schemeClr val="bg1"/>
                  </a:solidFill>
                  <a:latin typeface="+mj-lt"/>
                </a:rPr>
                <a:t>Wordt er voldaan aan wettelijke kaders? (onder andere grondslag, doelbinding, minimalisatie, juistheid, rechten betrokkene).</a:t>
              </a:r>
            </a:p>
          </p:txBody>
        </p:sp>
        <p:sp>
          <p:nvSpPr>
            <p:cNvPr id="10" name="Rechthoek 9">
              <a:extLst>
                <a:ext uri="{FF2B5EF4-FFF2-40B4-BE49-F238E27FC236}">
                  <a16:creationId xmlns:a16="http://schemas.microsoft.com/office/drawing/2014/main" id="{D59B58DA-621D-4B07-B43B-28B5757BEE49}"/>
                </a:ext>
              </a:extLst>
            </p:cNvPr>
            <p:cNvSpPr/>
            <p:nvPr/>
          </p:nvSpPr>
          <p:spPr>
            <a:xfrm>
              <a:off x="829695" y="5796609"/>
              <a:ext cx="3680803" cy="815608"/>
            </a:xfrm>
            <a:prstGeom prst="rect">
              <a:avLst/>
            </a:prstGeom>
          </p:spPr>
          <p:txBody>
            <a:bodyPr wrap="square">
              <a:spAutoFit/>
            </a:bodyPr>
            <a:lstStyle/>
            <a:p>
              <a:r>
                <a:rPr lang="nl-NL" sz="1400" b="1">
                  <a:solidFill>
                    <a:schemeClr val="bg1"/>
                  </a:solidFill>
                </a:rPr>
                <a:t>Risicoanalyse</a:t>
              </a:r>
              <a:endParaRPr lang="nl-NL" sz="1600" b="1">
                <a:solidFill>
                  <a:schemeClr val="bg1"/>
                </a:solidFill>
              </a:endParaRPr>
            </a:p>
            <a:p>
              <a:pPr marL="228600" indent="-228600">
                <a:buFont typeface="+mj-lt"/>
                <a:buAutoNum type="arabicPeriod"/>
              </a:pPr>
              <a:r>
                <a:rPr lang="nl-NL" sz="1100">
                  <a:solidFill>
                    <a:schemeClr val="bg1"/>
                  </a:solidFill>
                  <a:latin typeface="+mj-lt"/>
                </a:rPr>
                <a:t>Inventarisatie, beschrijving en analyse van risico’s binnen de verwerking. </a:t>
              </a:r>
            </a:p>
            <a:p>
              <a:pPr marL="228600" indent="-228600">
                <a:buFont typeface="+mj-lt"/>
                <a:buAutoNum type="arabicPeriod"/>
              </a:pPr>
              <a:r>
                <a:rPr lang="nl-NL" sz="1100">
                  <a:solidFill>
                    <a:schemeClr val="bg1"/>
                  </a:solidFill>
                  <a:latin typeface="+mj-lt"/>
                </a:rPr>
                <a:t>Classificatie van risico’s (laag, midden, hoog).</a:t>
              </a:r>
            </a:p>
          </p:txBody>
        </p:sp>
        <p:sp>
          <p:nvSpPr>
            <p:cNvPr id="12" name="Rechthoek 11">
              <a:extLst>
                <a:ext uri="{FF2B5EF4-FFF2-40B4-BE49-F238E27FC236}">
                  <a16:creationId xmlns:a16="http://schemas.microsoft.com/office/drawing/2014/main" id="{0D47B89F-D1F4-42B1-A730-BB6662A7A0E4}"/>
                </a:ext>
              </a:extLst>
            </p:cNvPr>
            <p:cNvSpPr/>
            <p:nvPr/>
          </p:nvSpPr>
          <p:spPr>
            <a:xfrm>
              <a:off x="829695" y="6912955"/>
              <a:ext cx="3680802" cy="646331"/>
            </a:xfrm>
            <a:prstGeom prst="rect">
              <a:avLst/>
            </a:prstGeom>
          </p:spPr>
          <p:txBody>
            <a:bodyPr wrap="square">
              <a:spAutoFit/>
            </a:bodyPr>
            <a:lstStyle/>
            <a:p>
              <a:r>
                <a:rPr lang="nl-NL" sz="1400" b="1">
                  <a:solidFill>
                    <a:schemeClr val="bg1"/>
                  </a:solidFill>
                </a:rPr>
                <a:t>Maatregelen</a:t>
              </a:r>
              <a:endParaRPr lang="nl-NL" sz="1600" b="1">
                <a:solidFill>
                  <a:schemeClr val="bg1"/>
                </a:solidFill>
              </a:endParaRPr>
            </a:p>
            <a:p>
              <a:pPr marL="228600" indent="-228600">
                <a:buFont typeface="+mj-lt"/>
                <a:buAutoNum type="arabicPeriod"/>
              </a:pPr>
              <a:r>
                <a:rPr lang="nl-NL" sz="1100">
                  <a:solidFill>
                    <a:schemeClr val="bg1"/>
                  </a:solidFill>
                  <a:latin typeface="+mj-lt"/>
                </a:rPr>
                <a:t>Beschrijving van te nemen maatregelen voor het beheersen van risico’s.</a:t>
              </a:r>
            </a:p>
          </p:txBody>
        </p:sp>
        <p:sp>
          <p:nvSpPr>
            <p:cNvPr id="14" name="Rechthoek 13">
              <a:extLst>
                <a:ext uri="{FF2B5EF4-FFF2-40B4-BE49-F238E27FC236}">
                  <a16:creationId xmlns:a16="http://schemas.microsoft.com/office/drawing/2014/main" id="{D946AF84-32A7-4B46-9438-010D721349AC}"/>
                </a:ext>
              </a:extLst>
            </p:cNvPr>
            <p:cNvSpPr/>
            <p:nvPr/>
          </p:nvSpPr>
          <p:spPr>
            <a:xfrm>
              <a:off x="782182" y="9058374"/>
              <a:ext cx="3599675" cy="815608"/>
            </a:xfrm>
            <a:prstGeom prst="rect">
              <a:avLst/>
            </a:prstGeom>
          </p:spPr>
          <p:txBody>
            <a:bodyPr wrap="square">
              <a:spAutoFit/>
            </a:bodyPr>
            <a:lstStyle/>
            <a:p>
              <a:r>
                <a:rPr lang="nl-NL" sz="1400" b="1" dirty="0">
                  <a:solidFill>
                    <a:schemeClr val="bg1"/>
                  </a:solidFill>
                </a:rPr>
                <a:t>Maatregelen &amp; validatie</a:t>
              </a:r>
            </a:p>
            <a:p>
              <a:pPr marL="228600" indent="-228600">
                <a:buFont typeface="+mj-lt"/>
                <a:buAutoNum type="arabicPeriod"/>
              </a:pPr>
              <a:r>
                <a:rPr lang="nl-NL" sz="1100" dirty="0">
                  <a:solidFill>
                    <a:schemeClr val="bg1"/>
                  </a:solidFill>
                  <a:latin typeface="+mj-lt"/>
                </a:rPr>
                <a:t>Uitvoeren van maatregelen.</a:t>
              </a:r>
            </a:p>
            <a:p>
              <a:pPr marL="228600" indent="-228600">
                <a:buFont typeface="+mj-lt"/>
                <a:buAutoNum type="arabicPeriod"/>
              </a:pPr>
              <a:r>
                <a:rPr lang="nl-NL" sz="1100" dirty="0">
                  <a:solidFill>
                    <a:schemeClr val="bg1"/>
                  </a:solidFill>
                  <a:latin typeface="+mj-lt"/>
                </a:rPr>
                <a:t>Validatie van maatregelen die zijn uitgevoerd / in uitvoering zijn door FG.</a:t>
              </a:r>
            </a:p>
          </p:txBody>
        </p:sp>
        <p:sp>
          <p:nvSpPr>
            <p:cNvPr id="52" name="Pijl: rechts 51">
              <a:extLst>
                <a:ext uri="{FF2B5EF4-FFF2-40B4-BE49-F238E27FC236}">
                  <a16:creationId xmlns:a16="http://schemas.microsoft.com/office/drawing/2014/main" id="{12120175-C2F9-4E70-AAA4-D5B76EDB5921}"/>
                </a:ext>
              </a:extLst>
            </p:cNvPr>
            <p:cNvSpPr/>
            <p:nvPr/>
          </p:nvSpPr>
          <p:spPr>
            <a:xfrm flipV="1">
              <a:off x="4867581" y="8032794"/>
              <a:ext cx="276026" cy="166377"/>
            </a:xfrm>
            <a:prstGeom prst="rightArrow">
              <a:avLst/>
            </a:prstGeom>
            <a:solidFill>
              <a:srgbClr val="FECE00"/>
            </a:solidFill>
            <a:ln>
              <a:solidFill>
                <a:srgbClr val="FEC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700">
                <a:solidFill>
                  <a:schemeClr val="tx1"/>
                </a:solidFill>
              </a:endParaRPr>
            </a:p>
          </p:txBody>
        </p:sp>
        <p:sp>
          <p:nvSpPr>
            <p:cNvPr id="58" name="Titel 1">
              <a:extLst>
                <a:ext uri="{FF2B5EF4-FFF2-40B4-BE49-F238E27FC236}">
                  <a16:creationId xmlns:a16="http://schemas.microsoft.com/office/drawing/2014/main" id="{688B9B09-EB87-485B-8FC8-101CD2279F20}"/>
                </a:ext>
              </a:extLst>
            </p:cNvPr>
            <p:cNvSpPr txBox="1">
              <a:spLocks/>
            </p:cNvSpPr>
            <p:nvPr/>
          </p:nvSpPr>
          <p:spPr>
            <a:xfrm>
              <a:off x="0" y="8588258"/>
              <a:ext cx="6858000" cy="295749"/>
            </a:xfrm>
            <a:prstGeom prst="rect">
              <a:avLst/>
            </a:prstGeom>
            <a:solidFill>
              <a:schemeClr val="accent4">
                <a:alpha val="14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000" kern="1200" cap="all" baseline="0">
                  <a:solidFill>
                    <a:schemeClr val="accent1"/>
                  </a:solidFill>
                  <a:latin typeface="+mj-lt"/>
                  <a:ea typeface="+mj-ea"/>
                  <a:cs typeface="+mj-cs"/>
                </a:defRPr>
              </a:lvl1pPr>
            </a:lstStyle>
            <a:p>
              <a:pPr algn="ctr" defTabSz="685983">
                <a:lnSpc>
                  <a:spcPct val="100000"/>
                </a:lnSpc>
                <a:defRPr/>
              </a:pPr>
              <a:r>
                <a:rPr lang="nl-NL" sz="1800">
                  <a:solidFill>
                    <a:srgbClr val="0082A6"/>
                  </a:solidFill>
                  <a:latin typeface="Calibri"/>
                </a:rPr>
                <a:t>Fase 2 opvolging dpia</a:t>
              </a:r>
            </a:p>
          </p:txBody>
        </p:sp>
        <p:sp>
          <p:nvSpPr>
            <p:cNvPr id="17" name="Rechthoek 16">
              <a:extLst>
                <a:ext uri="{FF2B5EF4-FFF2-40B4-BE49-F238E27FC236}">
                  <a16:creationId xmlns:a16="http://schemas.microsoft.com/office/drawing/2014/main" id="{031C5BEF-63B0-4045-8906-8AB6C7BEB6F2}"/>
                </a:ext>
              </a:extLst>
            </p:cNvPr>
            <p:cNvSpPr/>
            <p:nvPr/>
          </p:nvSpPr>
          <p:spPr>
            <a:xfrm>
              <a:off x="5412284" y="10685775"/>
              <a:ext cx="1445717" cy="276999"/>
            </a:xfrm>
            <a:prstGeom prst="rect">
              <a:avLst/>
            </a:prstGeom>
          </p:spPr>
          <p:txBody>
            <a:bodyPr wrap="none">
              <a:spAutoFit/>
            </a:bodyPr>
            <a:lstStyle/>
            <a:p>
              <a:pPr algn="r"/>
              <a:r>
                <a:rPr lang="nl-NL" altLang="nl-NL" sz="1200" spc="100">
                  <a:solidFill>
                    <a:srgbClr val="758893"/>
                  </a:solidFill>
                </a:rPr>
                <a:t>www.mxi.nl/dpia</a:t>
              </a:r>
              <a:endParaRPr lang="nl-NL" sz="1200" spc="100">
                <a:solidFill>
                  <a:srgbClr val="758893"/>
                </a:solidFill>
              </a:endParaRPr>
            </a:p>
          </p:txBody>
        </p:sp>
        <p:sp>
          <p:nvSpPr>
            <p:cNvPr id="49" name="Titel 1">
              <a:extLst>
                <a:ext uri="{FF2B5EF4-FFF2-40B4-BE49-F238E27FC236}">
                  <a16:creationId xmlns:a16="http://schemas.microsoft.com/office/drawing/2014/main" id="{FF7DF721-BD6F-42A2-9FAE-812F2AF10E3A}"/>
                </a:ext>
              </a:extLst>
            </p:cNvPr>
            <p:cNvSpPr txBox="1">
              <a:spLocks/>
            </p:cNvSpPr>
            <p:nvPr/>
          </p:nvSpPr>
          <p:spPr>
            <a:xfrm>
              <a:off x="2146" y="1792688"/>
              <a:ext cx="6858000" cy="295749"/>
            </a:xfrm>
            <a:prstGeom prst="rect">
              <a:avLst/>
            </a:prstGeom>
            <a:solidFill>
              <a:schemeClr val="accent4">
                <a:alpha val="14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000" kern="1200" cap="all" baseline="0">
                  <a:solidFill>
                    <a:schemeClr val="accent1"/>
                  </a:solidFill>
                  <a:latin typeface="+mj-lt"/>
                  <a:ea typeface="+mj-ea"/>
                  <a:cs typeface="+mj-cs"/>
                </a:defRPr>
              </a:lvl1pPr>
            </a:lstStyle>
            <a:p>
              <a:pPr algn="ctr" defTabSz="685983">
                <a:lnSpc>
                  <a:spcPct val="100000"/>
                </a:lnSpc>
                <a:defRPr/>
              </a:pPr>
              <a:r>
                <a:rPr lang="nl-NL" sz="1800">
                  <a:solidFill>
                    <a:srgbClr val="0082A6"/>
                  </a:solidFill>
                  <a:latin typeface="Calibri"/>
                </a:rPr>
                <a:t>Fase 0 DPIA JA/Nee</a:t>
              </a:r>
            </a:p>
          </p:txBody>
        </p:sp>
        <p:sp>
          <p:nvSpPr>
            <p:cNvPr id="57" name="Rechthoek 56">
              <a:extLst>
                <a:ext uri="{FF2B5EF4-FFF2-40B4-BE49-F238E27FC236}">
                  <a16:creationId xmlns:a16="http://schemas.microsoft.com/office/drawing/2014/main" id="{C281E586-A38E-42E1-A6E9-FDD5C83558AA}"/>
                </a:ext>
              </a:extLst>
            </p:cNvPr>
            <p:cNvSpPr/>
            <p:nvPr/>
          </p:nvSpPr>
          <p:spPr>
            <a:xfrm>
              <a:off x="194227" y="2244795"/>
              <a:ext cx="4416864" cy="83188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00"/>
            </a:p>
          </p:txBody>
        </p:sp>
        <p:sp>
          <p:nvSpPr>
            <p:cNvPr id="64" name="Ovaal 63">
              <a:extLst>
                <a:ext uri="{FF2B5EF4-FFF2-40B4-BE49-F238E27FC236}">
                  <a16:creationId xmlns:a16="http://schemas.microsoft.com/office/drawing/2014/main" id="{8A66CBF2-5F79-49FB-9DA8-7F95CEED76DE}"/>
                </a:ext>
              </a:extLst>
            </p:cNvPr>
            <p:cNvSpPr/>
            <p:nvPr/>
          </p:nvSpPr>
          <p:spPr>
            <a:xfrm>
              <a:off x="387949" y="2482524"/>
              <a:ext cx="379535" cy="3660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b="1">
                  <a:solidFill>
                    <a:schemeClr val="accent4"/>
                  </a:solidFill>
                </a:rPr>
                <a:t>00</a:t>
              </a:r>
            </a:p>
          </p:txBody>
        </p:sp>
        <p:sp>
          <p:nvSpPr>
            <p:cNvPr id="65" name="Rechthoek 64">
              <a:extLst>
                <a:ext uri="{FF2B5EF4-FFF2-40B4-BE49-F238E27FC236}">
                  <a16:creationId xmlns:a16="http://schemas.microsoft.com/office/drawing/2014/main" id="{154FE3EC-5C91-4173-8434-5A39169901C5}"/>
                </a:ext>
              </a:extLst>
            </p:cNvPr>
            <p:cNvSpPr/>
            <p:nvPr/>
          </p:nvSpPr>
          <p:spPr>
            <a:xfrm>
              <a:off x="816318" y="2267832"/>
              <a:ext cx="3779013" cy="815608"/>
            </a:xfrm>
            <a:prstGeom prst="rect">
              <a:avLst/>
            </a:prstGeom>
          </p:spPr>
          <p:txBody>
            <a:bodyPr wrap="square" anchor="t">
              <a:spAutoFit/>
            </a:bodyPr>
            <a:lstStyle/>
            <a:p>
              <a:r>
                <a:rPr lang="nl-NL" sz="1400" b="1" spc="100">
                  <a:solidFill>
                    <a:schemeClr val="bg1"/>
                  </a:solidFill>
                </a:rPr>
                <a:t>Uitvoeren PreDPIA – DPIA ja/nee</a:t>
              </a:r>
              <a:endParaRPr lang="nl-NL" sz="1600" b="1" spc="100">
                <a:solidFill>
                  <a:schemeClr val="bg1"/>
                </a:solidFill>
              </a:endParaRPr>
            </a:p>
            <a:p>
              <a:pPr marL="228600" indent="-228600">
                <a:buFont typeface="+mj-lt"/>
                <a:buAutoNum type="arabicPeriod"/>
              </a:pPr>
              <a:r>
                <a:rPr lang="nl-NL" sz="1100">
                  <a:solidFill>
                    <a:schemeClr val="bg1"/>
                  </a:solidFill>
                  <a:latin typeface="+mj-lt"/>
                </a:rPr>
                <a:t>Invullen PreDPIA door eigenaar of gedelegeerde.</a:t>
              </a:r>
              <a:endParaRPr lang="nl-NL" sz="1100">
                <a:solidFill>
                  <a:schemeClr val="bg1"/>
                </a:solidFill>
                <a:latin typeface="+mj-lt"/>
                <a:cs typeface="Calibri Light"/>
              </a:endParaRPr>
            </a:p>
            <a:p>
              <a:pPr marL="228600" indent="-228600">
                <a:buFont typeface="+mj-lt"/>
                <a:buAutoNum type="arabicPeriod"/>
              </a:pPr>
              <a:r>
                <a:rPr lang="nl-NL" sz="1100">
                  <a:solidFill>
                    <a:schemeClr val="bg1"/>
                  </a:solidFill>
                  <a:latin typeface="+mj-lt"/>
                </a:rPr>
                <a:t>Beoordeling Privacy Officer of FG.</a:t>
              </a:r>
              <a:endParaRPr lang="nl-NL" sz="1100">
                <a:solidFill>
                  <a:schemeClr val="bg1"/>
                </a:solidFill>
                <a:latin typeface="+mj-lt"/>
                <a:cs typeface="Calibri Light"/>
              </a:endParaRPr>
            </a:p>
            <a:p>
              <a:pPr marL="228600" indent="-228600">
                <a:buFont typeface="+mj-lt"/>
                <a:buAutoNum type="arabicPeriod"/>
              </a:pPr>
              <a:r>
                <a:rPr lang="nl-NL" sz="1100">
                  <a:solidFill>
                    <a:schemeClr val="bg1"/>
                  </a:solidFill>
                  <a:latin typeface="+mj-lt"/>
                </a:rPr>
                <a:t>Terugkoppeling naar eigenaar.</a:t>
              </a:r>
            </a:p>
          </p:txBody>
        </p:sp>
        <p:pic>
          <p:nvPicPr>
            <p:cNvPr id="53" name="Afbeelding 52">
              <a:extLst>
                <a:ext uri="{FF2B5EF4-FFF2-40B4-BE49-F238E27FC236}">
                  <a16:creationId xmlns:a16="http://schemas.microsoft.com/office/drawing/2014/main" id="{1F575514-071A-4649-B0CD-E545E5AAF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086" y="10500105"/>
              <a:ext cx="1424148" cy="205831"/>
            </a:xfrm>
            <a:prstGeom prst="rect">
              <a:avLst/>
            </a:prstGeom>
          </p:spPr>
        </p:pic>
        <p:sp>
          <p:nvSpPr>
            <p:cNvPr id="54" name="TextBox 6">
              <a:extLst>
                <a:ext uri="{FF2B5EF4-FFF2-40B4-BE49-F238E27FC236}">
                  <a16:creationId xmlns:a16="http://schemas.microsoft.com/office/drawing/2014/main" id="{73630C40-8022-458A-B1B9-01399B3A0484}"/>
                </a:ext>
              </a:extLst>
            </p:cNvPr>
            <p:cNvSpPr txBox="1">
              <a:spLocks noChangeArrowheads="1"/>
            </p:cNvSpPr>
            <p:nvPr/>
          </p:nvSpPr>
          <p:spPr bwMode="auto">
            <a:xfrm>
              <a:off x="-14616" y="1269467"/>
              <a:ext cx="6858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nl-NL" altLang="nl-NL" sz="2800" b="1">
                  <a:solidFill>
                    <a:schemeClr val="accent4"/>
                  </a:solidFill>
                  <a:latin typeface="+mn-lt"/>
                </a:rPr>
                <a:t>Data protection impact assessment (DPIA)</a:t>
              </a:r>
            </a:p>
          </p:txBody>
        </p:sp>
        <p:sp>
          <p:nvSpPr>
            <p:cNvPr id="2" name="Rechthoek 1">
              <a:extLst>
                <a:ext uri="{FF2B5EF4-FFF2-40B4-BE49-F238E27FC236}">
                  <a16:creationId xmlns:a16="http://schemas.microsoft.com/office/drawing/2014/main" id="{D8ED7C3F-E033-7F97-C8C1-39DC37C9C054}"/>
                </a:ext>
              </a:extLst>
            </p:cNvPr>
            <p:cNvSpPr/>
            <p:nvPr/>
          </p:nvSpPr>
          <p:spPr>
            <a:xfrm>
              <a:off x="203768" y="10083966"/>
              <a:ext cx="4416864" cy="83188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00"/>
            </a:p>
          </p:txBody>
        </p:sp>
        <p:sp>
          <p:nvSpPr>
            <p:cNvPr id="5" name="Ovaal 4">
              <a:extLst>
                <a:ext uri="{FF2B5EF4-FFF2-40B4-BE49-F238E27FC236}">
                  <a16:creationId xmlns:a16="http://schemas.microsoft.com/office/drawing/2014/main" id="{B0CAC939-4070-D875-A351-F0BFCEE13214}"/>
                </a:ext>
              </a:extLst>
            </p:cNvPr>
            <p:cNvSpPr/>
            <p:nvPr/>
          </p:nvSpPr>
          <p:spPr>
            <a:xfrm>
              <a:off x="401223" y="10319746"/>
              <a:ext cx="379535" cy="3660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b="1">
                  <a:solidFill>
                    <a:schemeClr val="accent4"/>
                  </a:solidFill>
                </a:rPr>
                <a:t>06</a:t>
              </a:r>
            </a:p>
          </p:txBody>
        </p:sp>
        <p:sp>
          <p:nvSpPr>
            <p:cNvPr id="6" name="Rechthoek 5">
              <a:extLst>
                <a:ext uri="{FF2B5EF4-FFF2-40B4-BE49-F238E27FC236}">
                  <a16:creationId xmlns:a16="http://schemas.microsoft.com/office/drawing/2014/main" id="{8F8CDB58-7012-C5CA-752E-13648F6F2959}"/>
                </a:ext>
              </a:extLst>
            </p:cNvPr>
            <p:cNvSpPr/>
            <p:nvPr/>
          </p:nvSpPr>
          <p:spPr>
            <a:xfrm>
              <a:off x="791723" y="10094219"/>
              <a:ext cx="3599675" cy="646331"/>
            </a:xfrm>
            <a:prstGeom prst="rect">
              <a:avLst/>
            </a:prstGeom>
          </p:spPr>
          <p:txBody>
            <a:bodyPr wrap="square">
              <a:spAutoFit/>
            </a:bodyPr>
            <a:lstStyle/>
            <a:p>
              <a:r>
                <a:rPr lang="nl-NL" sz="1400" b="1">
                  <a:solidFill>
                    <a:schemeClr val="bg1"/>
                  </a:solidFill>
                </a:rPr>
                <a:t>Herbeoordeling DPIA</a:t>
              </a:r>
            </a:p>
            <a:p>
              <a:pPr marL="228600" indent="-228600">
                <a:buFont typeface="+mj-lt"/>
                <a:buAutoNum type="arabicPeriod"/>
              </a:pPr>
              <a:r>
                <a:rPr lang="nl-NL" sz="1100">
                  <a:solidFill>
                    <a:schemeClr val="bg1"/>
                  </a:solidFill>
                  <a:latin typeface="+mj-lt"/>
                </a:rPr>
                <a:t>Herbeoordeel de DPIA bij grote wijzigingen of na de afgesproken tijd (meestal jaarlijks).</a:t>
              </a:r>
            </a:p>
          </p:txBody>
        </p:sp>
      </p:grpSp>
      <p:sp>
        <p:nvSpPr>
          <p:cNvPr id="8" name="Rechthoek 7">
            <a:extLst>
              <a:ext uri="{FF2B5EF4-FFF2-40B4-BE49-F238E27FC236}">
                <a16:creationId xmlns:a16="http://schemas.microsoft.com/office/drawing/2014/main" id="{87347E11-ED8B-EA85-C576-DA252DB54F6C}"/>
              </a:ext>
            </a:extLst>
          </p:cNvPr>
          <p:cNvSpPr/>
          <p:nvPr/>
        </p:nvSpPr>
        <p:spPr>
          <a:xfrm>
            <a:off x="5904128" y="11676049"/>
            <a:ext cx="888106" cy="444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Lettertype, Graphics, grafische vormgeving, typografie&#10;&#10;Automatisch gegenereerde beschrijving">
            <a:extLst>
              <a:ext uri="{FF2B5EF4-FFF2-40B4-BE49-F238E27FC236}">
                <a16:creationId xmlns:a16="http://schemas.microsoft.com/office/drawing/2014/main" id="{6732262A-CF6D-17EE-9931-8C989AB7C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306" y="11849582"/>
            <a:ext cx="803935" cy="119774"/>
          </a:xfrm>
          <a:prstGeom prst="rect">
            <a:avLst/>
          </a:prstGeom>
        </p:spPr>
      </p:pic>
    </p:spTree>
    <p:extLst>
      <p:ext uri="{BB962C8B-B14F-4D97-AF65-F5344CB8AC3E}">
        <p14:creationId xmlns:p14="http://schemas.microsoft.com/office/powerpoint/2010/main" val="389569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hoek 50">
            <a:extLst>
              <a:ext uri="{FF2B5EF4-FFF2-40B4-BE49-F238E27FC236}">
                <a16:creationId xmlns:a16="http://schemas.microsoft.com/office/drawing/2014/main" id="{8397F820-0457-4958-AEC3-260D2520C6E6}"/>
              </a:ext>
            </a:extLst>
          </p:cNvPr>
          <p:cNvSpPr/>
          <p:nvPr/>
        </p:nvSpPr>
        <p:spPr>
          <a:xfrm>
            <a:off x="-4920" y="2096685"/>
            <a:ext cx="6870354" cy="8327787"/>
          </a:xfrm>
          <a:prstGeom prst="rect">
            <a:avLst/>
          </a:prstGeom>
          <a:solidFill>
            <a:schemeClr val="tx2">
              <a:alpha val="1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101" tIns="47551" rIns="95101" bIns="47551" numCol="1" spcCol="0" rtlCol="0" fromWordArt="0" anchor="ctr" anchorCtr="0" forceAA="0" compatLnSpc="1">
            <a:prstTxWarp prst="textNoShape">
              <a:avLst/>
            </a:prstTxWarp>
            <a:noAutofit/>
          </a:bodyPr>
          <a:lstStyle/>
          <a:p>
            <a:pPr algn="ctr"/>
            <a:endParaRPr lang="nl-NL" sz="1872"/>
          </a:p>
        </p:txBody>
      </p:sp>
      <p:sp>
        <p:nvSpPr>
          <p:cNvPr id="9" name="Rectangle 5">
            <a:extLst>
              <a:ext uri="{FF2B5EF4-FFF2-40B4-BE49-F238E27FC236}">
                <a16:creationId xmlns:a16="http://schemas.microsoft.com/office/drawing/2014/main" id="{71548E42-C1DC-46AD-B071-DBC500C87C93}"/>
              </a:ext>
            </a:extLst>
          </p:cNvPr>
          <p:cNvSpPr>
            <a:spLocks noChangeArrowheads="1"/>
          </p:cNvSpPr>
          <p:nvPr/>
        </p:nvSpPr>
        <p:spPr bwMode="auto">
          <a:xfrm>
            <a:off x="5572" y="-3875398"/>
            <a:ext cx="192128" cy="39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101" tIns="47551" rIns="95101" bIns="47551" numCol="1" anchor="ctr" anchorCtr="0" compatLnSpc="1">
            <a:prstTxWarp prst="textNoShape">
              <a:avLst/>
            </a:prstTxWarp>
            <a:spAutoFit/>
          </a:bodyPr>
          <a:lstStyle/>
          <a:p>
            <a:endParaRPr lang="nl-NL" sz="1872"/>
          </a:p>
        </p:txBody>
      </p:sp>
      <p:sp>
        <p:nvSpPr>
          <p:cNvPr id="83" name="Titel 1">
            <a:extLst>
              <a:ext uri="{FF2B5EF4-FFF2-40B4-BE49-F238E27FC236}">
                <a16:creationId xmlns:a16="http://schemas.microsoft.com/office/drawing/2014/main" id="{1322A851-C97C-43FE-AE31-E15D1AEF5FEB}"/>
              </a:ext>
            </a:extLst>
          </p:cNvPr>
          <p:cNvSpPr txBox="1">
            <a:spLocks/>
          </p:cNvSpPr>
          <p:nvPr/>
        </p:nvSpPr>
        <p:spPr>
          <a:xfrm>
            <a:off x="-11097" y="2093041"/>
            <a:ext cx="6870354" cy="307214"/>
          </a:xfrm>
          <a:prstGeom prst="rect">
            <a:avLst/>
          </a:prstGeom>
          <a:solidFill>
            <a:schemeClr val="accent4">
              <a:alpha val="14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000" kern="1200" cap="all" baseline="0">
                <a:solidFill>
                  <a:schemeClr val="accent1"/>
                </a:solidFill>
                <a:latin typeface="+mj-lt"/>
                <a:ea typeface="+mj-ea"/>
                <a:cs typeface="+mj-cs"/>
              </a:defRPr>
            </a:lvl1pPr>
          </a:lstStyle>
          <a:p>
            <a:pPr algn="ctr" defTabSz="685983">
              <a:lnSpc>
                <a:spcPct val="100000"/>
              </a:lnSpc>
              <a:defRPr/>
            </a:pPr>
            <a:r>
              <a:rPr lang="nl-NL" sz="2000">
                <a:solidFill>
                  <a:srgbClr val="0082A6"/>
                </a:solidFill>
                <a:latin typeface="Calibri"/>
              </a:rPr>
              <a:t>Gebruik van de Sjablonen</a:t>
            </a:r>
          </a:p>
        </p:txBody>
      </p:sp>
      <p:grpSp>
        <p:nvGrpSpPr>
          <p:cNvPr id="2" name="Groep 1">
            <a:extLst>
              <a:ext uri="{FF2B5EF4-FFF2-40B4-BE49-F238E27FC236}">
                <a16:creationId xmlns:a16="http://schemas.microsoft.com/office/drawing/2014/main" id="{D7B45949-A805-4D29-A80F-393DCC46EEBF}"/>
              </a:ext>
            </a:extLst>
          </p:cNvPr>
          <p:cNvGrpSpPr/>
          <p:nvPr/>
        </p:nvGrpSpPr>
        <p:grpSpPr>
          <a:xfrm>
            <a:off x="342459" y="2591958"/>
            <a:ext cx="4297776" cy="900000"/>
            <a:chOff x="342459" y="1356088"/>
            <a:chExt cx="4297776" cy="900000"/>
          </a:xfrm>
        </p:grpSpPr>
        <p:sp>
          <p:nvSpPr>
            <p:cNvPr id="4" name="Rechthoek 3">
              <a:extLst>
                <a:ext uri="{FF2B5EF4-FFF2-40B4-BE49-F238E27FC236}">
                  <a16:creationId xmlns:a16="http://schemas.microsoft.com/office/drawing/2014/main" id="{295794CE-8072-40C8-AB4E-BCAB5A3E7CF3}"/>
                </a:ext>
              </a:extLst>
            </p:cNvPr>
            <p:cNvSpPr/>
            <p:nvPr/>
          </p:nvSpPr>
          <p:spPr>
            <a:xfrm>
              <a:off x="342459" y="1356088"/>
              <a:ext cx="4192612" cy="900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48"/>
            </a:p>
          </p:txBody>
        </p:sp>
        <p:sp>
          <p:nvSpPr>
            <p:cNvPr id="15" name="Ovaal 14">
              <a:extLst>
                <a:ext uri="{FF2B5EF4-FFF2-40B4-BE49-F238E27FC236}">
                  <a16:creationId xmlns:a16="http://schemas.microsoft.com/office/drawing/2014/main" id="{EDCB6D56-6DB7-4112-88C5-C77C643E6ECB}"/>
                </a:ext>
              </a:extLst>
            </p:cNvPr>
            <p:cNvSpPr/>
            <p:nvPr/>
          </p:nvSpPr>
          <p:spPr>
            <a:xfrm>
              <a:off x="481444" y="1611641"/>
              <a:ext cx="396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2000" b="1">
                  <a:solidFill>
                    <a:schemeClr val="accent4"/>
                  </a:solidFill>
                </a:rPr>
                <a:t>01</a:t>
              </a:r>
            </a:p>
          </p:txBody>
        </p:sp>
        <p:sp>
          <p:nvSpPr>
            <p:cNvPr id="3" name="Rechthoek 2">
              <a:extLst>
                <a:ext uri="{FF2B5EF4-FFF2-40B4-BE49-F238E27FC236}">
                  <a16:creationId xmlns:a16="http://schemas.microsoft.com/office/drawing/2014/main" id="{555D0317-5A03-4005-8455-A512A528FC82}"/>
                </a:ext>
              </a:extLst>
            </p:cNvPr>
            <p:cNvSpPr/>
            <p:nvPr/>
          </p:nvSpPr>
          <p:spPr>
            <a:xfrm>
              <a:off x="939498" y="1491270"/>
              <a:ext cx="3700737" cy="646331"/>
            </a:xfrm>
            <a:prstGeom prst="rect">
              <a:avLst/>
            </a:prstGeom>
          </p:spPr>
          <p:txBody>
            <a:bodyPr wrap="square">
              <a:spAutoFit/>
            </a:bodyPr>
            <a:lstStyle/>
            <a:p>
              <a:r>
                <a:rPr lang="nl-NL" sz="1200" b="1">
                  <a:solidFill>
                    <a:schemeClr val="bg1"/>
                  </a:solidFill>
                </a:rPr>
                <a:t>DPIA-model	</a:t>
              </a:r>
            </a:p>
            <a:p>
              <a:r>
                <a:rPr lang="nl-NL" sz="1200">
                  <a:solidFill>
                    <a:schemeClr val="bg1"/>
                  </a:solidFill>
                </a:rPr>
                <a:t>Betreft dit DPIA-model met de fases en de sjablonen. Geeft een weergave van het volledige proces.</a:t>
              </a:r>
            </a:p>
          </p:txBody>
        </p:sp>
      </p:grpSp>
      <p:sp>
        <p:nvSpPr>
          <p:cNvPr id="50" name="TextBox 6">
            <a:extLst>
              <a:ext uri="{FF2B5EF4-FFF2-40B4-BE49-F238E27FC236}">
                <a16:creationId xmlns:a16="http://schemas.microsoft.com/office/drawing/2014/main" id="{19F78B2A-3CFA-43D4-93CB-F36EC10511D2}"/>
              </a:ext>
            </a:extLst>
          </p:cNvPr>
          <p:cNvSpPr txBox="1">
            <a:spLocks noChangeArrowheads="1"/>
          </p:cNvSpPr>
          <p:nvPr/>
        </p:nvSpPr>
        <p:spPr bwMode="auto">
          <a:xfrm>
            <a:off x="-14616" y="1269467"/>
            <a:ext cx="6858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nl-NL" altLang="nl-NL" sz="2800" b="1">
                <a:solidFill>
                  <a:schemeClr val="accent4"/>
                </a:solidFill>
                <a:latin typeface="+mn-lt"/>
              </a:rPr>
              <a:t>Data protection impact assessment (DPIA)</a:t>
            </a:r>
          </a:p>
        </p:txBody>
      </p:sp>
      <p:cxnSp>
        <p:nvCxnSpPr>
          <p:cNvPr id="55" name="Straight Connector 32">
            <a:extLst>
              <a:ext uri="{FF2B5EF4-FFF2-40B4-BE49-F238E27FC236}">
                <a16:creationId xmlns:a16="http://schemas.microsoft.com/office/drawing/2014/main" id="{7ACCD08E-07F2-4D2B-B5E6-D345D2D61DC3}"/>
              </a:ext>
            </a:extLst>
          </p:cNvPr>
          <p:cNvCxnSpPr>
            <a:cxnSpLocks/>
          </p:cNvCxnSpPr>
          <p:nvPr/>
        </p:nvCxnSpPr>
        <p:spPr>
          <a:xfrm>
            <a:off x="872962" y="1857706"/>
            <a:ext cx="5096932" cy="0"/>
          </a:xfrm>
          <a:prstGeom prst="line">
            <a:avLst/>
          </a:prstGeom>
          <a:ln/>
        </p:spPr>
        <p:style>
          <a:lnRef idx="2">
            <a:schemeClr val="accent4"/>
          </a:lnRef>
          <a:fillRef idx="0">
            <a:schemeClr val="accent4"/>
          </a:fillRef>
          <a:effectRef idx="1">
            <a:schemeClr val="accent4"/>
          </a:effectRef>
          <a:fontRef idx="minor">
            <a:schemeClr val="tx1"/>
          </a:fontRef>
        </p:style>
      </p:cxnSp>
      <p:grpSp>
        <p:nvGrpSpPr>
          <p:cNvPr id="5" name="Groep 4">
            <a:extLst>
              <a:ext uri="{FF2B5EF4-FFF2-40B4-BE49-F238E27FC236}">
                <a16:creationId xmlns:a16="http://schemas.microsoft.com/office/drawing/2014/main" id="{BF12A6D9-2973-4B4E-8F71-E447436E15C3}"/>
              </a:ext>
            </a:extLst>
          </p:cNvPr>
          <p:cNvGrpSpPr/>
          <p:nvPr/>
        </p:nvGrpSpPr>
        <p:grpSpPr>
          <a:xfrm>
            <a:off x="342460" y="3569434"/>
            <a:ext cx="4192612" cy="900000"/>
            <a:chOff x="342459" y="2323827"/>
            <a:chExt cx="4192612" cy="900000"/>
          </a:xfrm>
        </p:grpSpPr>
        <p:sp>
          <p:nvSpPr>
            <p:cNvPr id="45" name="Rechthoek 44">
              <a:extLst>
                <a:ext uri="{FF2B5EF4-FFF2-40B4-BE49-F238E27FC236}">
                  <a16:creationId xmlns:a16="http://schemas.microsoft.com/office/drawing/2014/main" id="{B709BBC0-47A5-4515-8C5C-BBF89B0F028C}"/>
                </a:ext>
              </a:extLst>
            </p:cNvPr>
            <p:cNvSpPr/>
            <p:nvPr/>
          </p:nvSpPr>
          <p:spPr>
            <a:xfrm>
              <a:off x="342459" y="2323827"/>
              <a:ext cx="4192612" cy="900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48"/>
            </a:p>
          </p:txBody>
        </p:sp>
        <p:sp>
          <p:nvSpPr>
            <p:cNvPr id="49" name="Ovaal 48">
              <a:extLst>
                <a:ext uri="{FF2B5EF4-FFF2-40B4-BE49-F238E27FC236}">
                  <a16:creationId xmlns:a16="http://schemas.microsoft.com/office/drawing/2014/main" id="{FC339AF4-84ED-43CD-B43D-421FB82AB59C}"/>
                </a:ext>
              </a:extLst>
            </p:cNvPr>
            <p:cNvSpPr/>
            <p:nvPr/>
          </p:nvSpPr>
          <p:spPr>
            <a:xfrm>
              <a:off x="481444" y="2579380"/>
              <a:ext cx="396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2000" b="1">
                  <a:solidFill>
                    <a:schemeClr val="accent4"/>
                  </a:solidFill>
                </a:rPr>
                <a:t>02</a:t>
              </a:r>
            </a:p>
          </p:txBody>
        </p:sp>
        <p:sp>
          <p:nvSpPr>
            <p:cNvPr id="53" name="Rechthoek 52">
              <a:extLst>
                <a:ext uri="{FF2B5EF4-FFF2-40B4-BE49-F238E27FC236}">
                  <a16:creationId xmlns:a16="http://schemas.microsoft.com/office/drawing/2014/main" id="{BF810A94-0BB8-4820-BDC7-40B031D33125}"/>
                </a:ext>
              </a:extLst>
            </p:cNvPr>
            <p:cNvSpPr/>
            <p:nvPr/>
          </p:nvSpPr>
          <p:spPr>
            <a:xfrm>
              <a:off x="939498" y="2353115"/>
              <a:ext cx="3571534" cy="830997"/>
            </a:xfrm>
            <a:prstGeom prst="rect">
              <a:avLst/>
            </a:prstGeom>
          </p:spPr>
          <p:txBody>
            <a:bodyPr wrap="square">
              <a:spAutoFit/>
            </a:bodyPr>
            <a:lstStyle/>
            <a:p>
              <a:r>
                <a:rPr lang="nl-NL" sz="1200" b="1">
                  <a:solidFill>
                    <a:schemeClr val="bg1"/>
                  </a:solidFill>
                </a:rPr>
                <a:t>PreDPIA</a:t>
              </a:r>
            </a:p>
            <a:p>
              <a:r>
                <a:rPr lang="nl-NL" sz="1200">
                  <a:solidFill>
                    <a:schemeClr val="bg1"/>
                  </a:solidFill>
                  <a:latin typeface="+mj-lt"/>
                </a:rPr>
                <a:t>Dit sjabloon kan gebruikt worden voor de inschatting of er een DPIA moet worden uitgevoerd op een nieuwe (of bestaande) verwerking. </a:t>
              </a:r>
            </a:p>
          </p:txBody>
        </p:sp>
      </p:grpSp>
      <p:grpSp>
        <p:nvGrpSpPr>
          <p:cNvPr id="8" name="Groep 7">
            <a:extLst>
              <a:ext uri="{FF2B5EF4-FFF2-40B4-BE49-F238E27FC236}">
                <a16:creationId xmlns:a16="http://schemas.microsoft.com/office/drawing/2014/main" id="{919AE480-4405-41D8-961F-6EF323114F84}"/>
              </a:ext>
            </a:extLst>
          </p:cNvPr>
          <p:cNvGrpSpPr/>
          <p:nvPr/>
        </p:nvGrpSpPr>
        <p:grpSpPr>
          <a:xfrm>
            <a:off x="342460" y="4546911"/>
            <a:ext cx="4192612" cy="900000"/>
            <a:chOff x="342459" y="3320909"/>
            <a:chExt cx="4192612" cy="900000"/>
          </a:xfrm>
        </p:grpSpPr>
        <p:sp>
          <p:nvSpPr>
            <p:cNvPr id="54" name="Rechthoek 53">
              <a:extLst>
                <a:ext uri="{FF2B5EF4-FFF2-40B4-BE49-F238E27FC236}">
                  <a16:creationId xmlns:a16="http://schemas.microsoft.com/office/drawing/2014/main" id="{321105B3-C8A6-44EB-816A-585A82AB3497}"/>
                </a:ext>
              </a:extLst>
            </p:cNvPr>
            <p:cNvSpPr/>
            <p:nvPr/>
          </p:nvSpPr>
          <p:spPr>
            <a:xfrm>
              <a:off x="342459" y="3320909"/>
              <a:ext cx="4192612" cy="900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48"/>
            </a:p>
          </p:txBody>
        </p:sp>
        <p:sp>
          <p:nvSpPr>
            <p:cNvPr id="57" name="Ovaal 56">
              <a:extLst>
                <a:ext uri="{FF2B5EF4-FFF2-40B4-BE49-F238E27FC236}">
                  <a16:creationId xmlns:a16="http://schemas.microsoft.com/office/drawing/2014/main" id="{7FD45B29-2B41-472E-B4E0-77BF9A99060E}"/>
                </a:ext>
              </a:extLst>
            </p:cNvPr>
            <p:cNvSpPr/>
            <p:nvPr/>
          </p:nvSpPr>
          <p:spPr>
            <a:xfrm>
              <a:off x="481444" y="3576462"/>
              <a:ext cx="396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2000" b="1">
                  <a:solidFill>
                    <a:schemeClr val="accent4"/>
                  </a:solidFill>
                </a:rPr>
                <a:t>03</a:t>
              </a:r>
            </a:p>
          </p:txBody>
        </p:sp>
        <p:sp>
          <p:nvSpPr>
            <p:cNvPr id="59" name="Rechthoek 58">
              <a:extLst>
                <a:ext uri="{FF2B5EF4-FFF2-40B4-BE49-F238E27FC236}">
                  <a16:creationId xmlns:a16="http://schemas.microsoft.com/office/drawing/2014/main" id="{C7AA73BA-FB6C-40A0-B775-F9F054B91FED}"/>
                </a:ext>
              </a:extLst>
            </p:cNvPr>
            <p:cNvSpPr/>
            <p:nvPr/>
          </p:nvSpPr>
          <p:spPr>
            <a:xfrm>
              <a:off x="939498" y="3355316"/>
              <a:ext cx="3571534" cy="830997"/>
            </a:xfrm>
            <a:prstGeom prst="rect">
              <a:avLst/>
            </a:prstGeom>
          </p:spPr>
          <p:txBody>
            <a:bodyPr wrap="square">
              <a:spAutoFit/>
            </a:bodyPr>
            <a:lstStyle/>
            <a:p>
              <a:r>
                <a:rPr lang="nl-NL" sz="1200" b="1">
                  <a:solidFill>
                    <a:schemeClr val="bg1"/>
                  </a:solidFill>
                </a:rPr>
                <a:t>Planning per DPIA</a:t>
              </a:r>
            </a:p>
            <a:p>
              <a:r>
                <a:rPr lang="nl-NL" sz="1200">
                  <a:solidFill>
                    <a:schemeClr val="bg1"/>
                  </a:solidFill>
                  <a:latin typeface="+mj-lt"/>
                </a:rPr>
                <a:t>Door deelnemers aan de DPIA in dit bestand in te voeren wordt inzichtelijk welke medewerkers wanneer en voor hoeveel tijd nodig zijn voor de DPIA.</a:t>
              </a:r>
            </a:p>
          </p:txBody>
        </p:sp>
      </p:grpSp>
      <p:grpSp>
        <p:nvGrpSpPr>
          <p:cNvPr id="11" name="Groep 10">
            <a:extLst>
              <a:ext uri="{FF2B5EF4-FFF2-40B4-BE49-F238E27FC236}">
                <a16:creationId xmlns:a16="http://schemas.microsoft.com/office/drawing/2014/main" id="{6A7D009D-2A10-40B6-99A9-2A712823A8E9}"/>
              </a:ext>
            </a:extLst>
          </p:cNvPr>
          <p:cNvGrpSpPr/>
          <p:nvPr/>
        </p:nvGrpSpPr>
        <p:grpSpPr>
          <a:xfrm>
            <a:off x="342459" y="5524388"/>
            <a:ext cx="4192612" cy="900000"/>
            <a:chOff x="342459" y="4326300"/>
            <a:chExt cx="4192612" cy="900000"/>
          </a:xfrm>
        </p:grpSpPr>
        <p:sp>
          <p:nvSpPr>
            <p:cNvPr id="64" name="Rechthoek 63">
              <a:extLst>
                <a:ext uri="{FF2B5EF4-FFF2-40B4-BE49-F238E27FC236}">
                  <a16:creationId xmlns:a16="http://schemas.microsoft.com/office/drawing/2014/main" id="{43C1B7A9-DB4E-4FFE-B2E1-4F2465FFFE0F}"/>
                </a:ext>
              </a:extLst>
            </p:cNvPr>
            <p:cNvSpPr/>
            <p:nvPr/>
          </p:nvSpPr>
          <p:spPr>
            <a:xfrm>
              <a:off x="342459" y="4326300"/>
              <a:ext cx="4192612" cy="900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48"/>
            </a:p>
          </p:txBody>
        </p:sp>
        <p:sp>
          <p:nvSpPr>
            <p:cNvPr id="65" name="Ovaal 64">
              <a:extLst>
                <a:ext uri="{FF2B5EF4-FFF2-40B4-BE49-F238E27FC236}">
                  <a16:creationId xmlns:a16="http://schemas.microsoft.com/office/drawing/2014/main" id="{5F6BA941-19E9-4BB5-BB27-18ADAC6CA449}"/>
                </a:ext>
              </a:extLst>
            </p:cNvPr>
            <p:cNvSpPr/>
            <p:nvPr/>
          </p:nvSpPr>
          <p:spPr>
            <a:xfrm>
              <a:off x="481444" y="4581853"/>
              <a:ext cx="396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2000" b="1">
                  <a:solidFill>
                    <a:schemeClr val="accent4"/>
                  </a:solidFill>
                </a:rPr>
                <a:t>04</a:t>
              </a:r>
            </a:p>
          </p:txBody>
        </p:sp>
        <p:sp>
          <p:nvSpPr>
            <p:cNvPr id="68" name="Rechthoek 67">
              <a:extLst>
                <a:ext uri="{FF2B5EF4-FFF2-40B4-BE49-F238E27FC236}">
                  <a16:creationId xmlns:a16="http://schemas.microsoft.com/office/drawing/2014/main" id="{5151F1B6-A567-4F0C-B0B3-6E33B98A66A3}"/>
                </a:ext>
              </a:extLst>
            </p:cNvPr>
            <p:cNvSpPr/>
            <p:nvPr/>
          </p:nvSpPr>
          <p:spPr>
            <a:xfrm>
              <a:off x="939499" y="4359882"/>
              <a:ext cx="3571534" cy="830997"/>
            </a:xfrm>
            <a:prstGeom prst="rect">
              <a:avLst/>
            </a:prstGeom>
          </p:spPr>
          <p:txBody>
            <a:bodyPr wrap="square">
              <a:spAutoFit/>
            </a:bodyPr>
            <a:lstStyle/>
            <a:p>
              <a:r>
                <a:rPr lang="nl-NL" sz="1200" b="1">
                  <a:solidFill>
                    <a:schemeClr val="bg1"/>
                  </a:solidFill>
                </a:rPr>
                <a:t>Checklist</a:t>
              </a:r>
            </a:p>
            <a:p>
              <a:r>
                <a:rPr lang="nl-NL" sz="1200">
                  <a:solidFill>
                    <a:schemeClr val="bg1"/>
                  </a:solidFill>
                  <a:latin typeface="+mj-lt"/>
                </a:rPr>
                <a:t>Een zeer uitgebreide checklist die aandachtspunten voor voorbereiding, beoordeling en risicoanalyse aangeeft.</a:t>
              </a:r>
            </a:p>
          </p:txBody>
        </p:sp>
      </p:grpSp>
      <p:grpSp>
        <p:nvGrpSpPr>
          <p:cNvPr id="13" name="Groep 12">
            <a:extLst>
              <a:ext uri="{FF2B5EF4-FFF2-40B4-BE49-F238E27FC236}">
                <a16:creationId xmlns:a16="http://schemas.microsoft.com/office/drawing/2014/main" id="{8C523A0A-C133-4B9C-B97F-3B3DB54BC419}"/>
              </a:ext>
            </a:extLst>
          </p:cNvPr>
          <p:cNvGrpSpPr/>
          <p:nvPr/>
        </p:nvGrpSpPr>
        <p:grpSpPr>
          <a:xfrm>
            <a:off x="342459" y="6501865"/>
            <a:ext cx="4192612" cy="900000"/>
            <a:chOff x="342459" y="5296185"/>
            <a:chExt cx="4192612" cy="900000"/>
          </a:xfrm>
        </p:grpSpPr>
        <p:sp>
          <p:nvSpPr>
            <p:cNvPr id="69" name="Rechthoek 68">
              <a:extLst>
                <a:ext uri="{FF2B5EF4-FFF2-40B4-BE49-F238E27FC236}">
                  <a16:creationId xmlns:a16="http://schemas.microsoft.com/office/drawing/2014/main" id="{8634C682-4746-4267-9A8B-AFB31BBE0A8E}"/>
                </a:ext>
              </a:extLst>
            </p:cNvPr>
            <p:cNvSpPr/>
            <p:nvPr/>
          </p:nvSpPr>
          <p:spPr>
            <a:xfrm>
              <a:off x="342459" y="5296185"/>
              <a:ext cx="4192612" cy="900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48"/>
            </a:p>
          </p:txBody>
        </p:sp>
        <p:sp>
          <p:nvSpPr>
            <p:cNvPr id="72" name="Ovaal 71">
              <a:extLst>
                <a:ext uri="{FF2B5EF4-FFF2-40B4-BE49-F238E27FC236}">
                  <a16:creationId xmlns:a16="http://schemas.microsoft.com/office/drawing/2014/main" id="{74AF095E-6025-40D2-842A-354F36E2A21A}"/>
                </a:ext>
              </a:extLst>
            </p:cNvPr>
            <p:cNvSpPr/>
            <p:nvPr/>
          </p:nvSpPr>
          <p:spPr>
            <a:xfrm>
              <a:off x="481444" y="5551738"/>
              <a:ext cx="396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2000" b="1">
                  <a:solidFill>
                    <a:schemeClr val="accent4"/>
                  </a:solidFill>
                </a:rPr>
                <a:t>05</a:t>
              </a:r>
            </a:p>
          </p:txBody>
        </p:sp>
        <p:sp>
          <p:nvSpPr>
            <p:cNvPr id="73" name="Rechthoek 72">
              <a:extLst>
                <a:ext uri="{FF2B5EF4-FFF2-40B4-BE49-F238E27FC236}">
                  <a16:creationId xmlns:a16="http://schemas.microsoft.com/office/drawing/2014/main" id="{6B1B0D55-9122-4FDD-B490-CEAA457E685F}"/>
                </a:ext>
              </a:extLst>
            </p:cNvPr>
            <p:cNvSpPr/>
            <p:nvPr/>
          </p:nvSpPr>
          <p:spPr>
            <a:xfrm>
              <a:off x="939499" y="5329683"/>
              <a:ext cx="3571534" cy="830997"/>
            </a:xfrm>
            <a:prstGeom prst="rect">
              <a:avLst/>
            </a:prstGeom>
          </p:spPr>
          <p:txBody>
            <a:bodyPr wrap="square">
              <a:spAutoFit/>
            </a:bodyPr>
            <a:lstStyle/>
            <a:p>
              <a:r>
                <a:rPr lang="nl-NL" sz="1200" b="1">
                  <a:solidFill>
                    <a:schemeClr val="bg1"/>
                  </a:solidFill>
                </a:rPr>
                <a:t>Gegevensstroomanalyse</a:t>
              </a:r>
            </a:p>
            <a:p>
              <a:r>
                <a:rPr lang="nl-NL" sz="1200">
                  <a:solidFill>
                    <a:schemeClr val="bg1"/>
                  </a:solidFill>
                  <a:latin typeface="+mj-lt"/>
                </a:rPr>
                <a:t>Het basismodel voor gegevensstroomanalyses. Naast dit grafische model kan ook het tabel-format uit sjabloon 7 gebruikt worden.</a:t>
              </a:r>
            </a:p>
          </p:txBody>
        </p:sp>
      </p:grpSp>
      <p:grpSp>
        <p:nvGrpSpPr>
          <p:cNvPr id="16" name="Groep 15">
            <a:extLst>
              <a:ext uri="{FF2B5EF4-FFF2-40B4-BE49-F238E27FC236}">
                <a16:creationId xmlns:a16="http://schemas.microsoft.com/office/drawing/2014/main" id="{12617A4A-00B0-4740-B860-B5F27B58D4D1}"/>
              </a:ext>
            </a:extLst>
          </p:cNvPr>
          <p:cNvGrpSpPr/>
          <p:nvPr/>
        </p:nvGrpSpPr>
        <p:grpSpPr>
          <a:xfrm>
            <a:off x="342459" y="7479342"/>
            <a:ext cx="4192612" cy="900000"/>
            <a:chOff x="342459" y="6278633"/>
            <a:chExt cx="4192612" cy="900000"/>
          </a:xfrm>
        </p:grpSpPr>
        <p:sp>
          <p:nvSpPr>
            <p:cNvPr id="78" name="Rechthoek 77">
              <a:extLst>
                <a:ext uri="{FF2B5EF4-FFF2-40B4-BE49-F238E27FC236}">
                  <a16:creationId xmlns:a16="http://schemas.microsoft.com/office/drawing/2014/main" id="{A84A3E35-A3F7-4B06-94B9-F5DB3FBE2E2C}"/>
                </a:ext>
              </a:extLst>
            </p:cNvPr>
            <p:cNvSpPr/>
            <p:nvPr/>
          </p:nvSpPr>
          <p:spPr>
            <a:xfrm>
              <a:off x="342459" y="6278633"/>
              <a:ext cx="4192612" cy="900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48"/>
            </a:p>
          </p:txBody>
        </p:sp>
        <p:sp>
          <p:nvSpPr>
            <p:cNvPr id="79" name="Ovaal 78">
              <a:extLst>
                <a:ext uri="{FF2B5EF4-FFF2-40B4-BE49-F238E27FC236}">
                  <a16:creationId xmlns:a16="http://schemas.microsoft.com/office/drawing/2014/main" id="{57F6576D-D93D-477A-B134-E3AA60365FF7}"/>
                </a:ext>
              </a:extLst>
            </p:cNvPr>
            <p:cNvSpPr/>
            <p:nvPr/>
          </p:nvSpPr>
          <p:spPr>
            <a:xfrm>
              <a:off x="481444" y="6534186"/>
              <a:ext cx="396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2000" b="1">
                  <a:solidFill>
                    <a:schemeClr val="accent4"/>
                  </a:solidFill>
                </a:rPr>
                <a:t>06</a:t>
              </a:r>
            </a:p>
          </p:txBody>
        </p:sp>
        <p:sp>
          <p:nvSpPr>
            <p:cNvPr id="80" name="Rechthoek 79">
              <a:extLst>
                <a:ext uri="{FF2B5EF4-FFF2-40B4-BE49-F238E27FC236}">
                  <a16:creationId xmlns:a16="http://schemas.microsoft.com/office/drawing/2014/main" id="{7631CDC7-70A0-44BC-B68D-499064345F52}"/>
                </a:ext>
              </a:extLst>
            </p:cNvPr>
            <p:cNvSpPr/>
            <p:nvPr/>
          </p:nvSpPr>
          <p:spPr>
            <a:xfrm>
              <a:off x="939499" y="6310361"/>
              <a:ext cx="3571534" cy="830997"/>
            </a:xfrm>
            <a:prstGeom prst="rect">
              <a:avLst/>
            </a:prstGeom>
          </p:spPr>
          <p:txBody>
            <a:bodyPr wrap="square">
              <a:spAutoFit/>
            </a:bodyPr>
            <a:lstStyle/>
            <a:p>
              <a:r>
                <a:rPr lang="nl-NL" sz="1200" b="1">
                  <a:solidFill>
                    <a:schemeClr val="bg1"/>
                  </a:solidFill>
                </a:rPr>
                <a:t>MAPGOOD tabel </a:t>
              </a:r>
            </a:p>
            <a:p>
              <a:r>
                <a:rPr lang="nl-NL" sz="1200">
                  <a:solidFill>
                    <a:schemeClr val="bg1"/>
                  </a:solidFill>
                  <a:latin typeface="+mj-lt"/>
                </a:rPr>
                <a:t>Deze Excel-sheet voorziet in een format om risico’s overzichtelijk bij te houden. In dit sjabloon kun je ook de weging van de risico’s toevoegen.</a:t>
              </a:r>
            </a:p>
          </p:txBody>
        </p:sp>
      </p:grpSp>
      <p:grpSp>
        <p:nvGrpSpPr>
          <p:cNvPr id="17" name="Groep 16">
            <a:extLst>
              <a:ext uri="{FF2B5EF4-FFF2-40B4-BE49-F238E27FC236}">
                <a16:creationId xmlns:a16="http://schemas.microsoft.com/office/drawing/2014/main" id="{F5333173-A437-4D8A-9131-382D7B099FC7}"/>
              </a:ext>
            </a:extLst>
          </p:cNvPr>
          <p:cNvGrpSpPr/>
          <p:nvPr/>
        </p:nvGrpSpPr>
        <p:grpSpPr>
          <a:xfrm>
            <a:off x="342460" y="8456819"/>
            <a:ext cx="4297775" cy="900000"/>
            <a:chOff x="342459" y="7256352"/>
            <a:chExt cx="4297775" cy="900000"/>
          </a:xfrm>
        </p:grpSpPr>
        <p:sp>
          <p:nvSpPr>
            <p:cNvPr id="81" name="Rechthoek 80">
              <a:extLst>
                <a:ext uri="{FF2B5EF4-FFF2-40B4-BE49-F238E27FC236}">
                  <a16:creationId xmlns:a16="http://schemas.microsoft.com/office/drawing/2014/main" id="{593ADFF4-88FC-4C44-9769-97072A1CEF79}"/>
                </a:ext>
              </a:extLst>
            </p:cNvPr>
            <p:cNvSpPr/>
            <p:nvPr/>
          </p:nvSpPr>
          <p:spPr>
            <a:xfrm>
              <a:off x="342459" y="7256352"/>
              <a:ext cx="4192612" cy="900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48"/>
            </a:p>
          </p:txBody>
        </p:sp>
        <p:sp>
          <p:nvSpPr>
            <p:cNvPr id="85" name="Ovaal 84">
              <a:extLst>
                <a:ext uri="{FF2B5EF4-FFF2-40B4-BE49-F238E27FC236}">
                  <a16:creationId xmlns:a16="http://schemas.microsoft.com/office/drawing/2014/main" id="{57F9C5FD-2597-4B2F-A5D8-09410EFF1716}"/>
                </a:ext>
              </a:extLst>
            </p:cNvPr>
            <p:cNvSpPr/>
            <p:nvPr/>
          </p:nvSpPr>
          <p:spPr>
            <a:xfrm>
              <a:off x="481444" y="7511905"/>
              <a:ext cx="396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2000" b="1">
                  <a:solidFill>
                    <a:schemeClr val="accent4"/>
                  </a:solidFill>
                </a:rPr>
                <a:t>07</a:t>
              </a:r>
            </a:p>
          </p:txBody>
        </p:sp>
        <p:sp>
          <p:nvSpPr>
            <p:cNvPr id="88" name="Rechthoek 87">
              <a:extLst>
                <a:ext uri="{FF2B5EF4-FFF2-40B4-BE49-F238E27FC236}">
                  <a16:creationId xmlns:a16="http://schemas.microsoft.com/office/drawing/2014/main" id="{FD060681-4DC9-467C-B2C3-BC3124EEC325}"/>
                </a:ext>
              </a:extLst>
            </p:cNvPr>
            <p:cNvSpPr/>
            <p:nvPr/>
          </p:nvSpPr>
          <p:spPr>
            <a:xfrm>
              <a:off x="939497" y="7293199"/>
              <a:ext cx="3700737" cy="830997"/>
            </a:xfrm>
            <a:prstGeom prst="rect">
              <a:avLst/>
            </a:prstGeom>
          </p:spPr>
          <p:txBody>
            <a:bodyPr wrap="square">
              <a:spAutoFit/>
            </a:bodyPr>
            <a:lstStyle/>
            <a:p>
              <a:r>
                <a:rPr lang="nl-NL" sz="1200" b="1">
                  <a:solidFill>
                    <a:schemeClr val="bg1"/>
                  </a:solidFill>
                </a:rPr>
                <a:t>Eindrapportage</a:t>
              </a:r>
            </a:p>
            <a:p>
              <a:r>
                <a:rPr lang="nl-NL" sz="1200">
                  <a:solidFill>
                    <a:schemeClr val="bg1"/>
                  </a:solidFill>
                  <a:latin typeface="+mj-lt"/>
                </a:rPr>
                <a:t>Dit sjabloon bevat alle onderdelen die in een DPIA eindrapport terug moeten komen. Door dit sjabloon in te vullen doorloop je automatisch het DPIA proces.</a:t>
              </a:r>
            </a:p>
          </p:txBody>
        </p:sp>
      </p:grpSp>
      <p:grpSp>
        <p:nvGrpSpPr>
          <p:cNvPr id="18" name="Groep 17">
            <a:extLst>
              <a:ext uri="{FF2B5EF4-FFF2-40B4-BE49-F238E27FC236}">
                <a16:creationId xmlns:a16="http://schemas.microsoft.com/office/drawing/2014/main" id="{E52C9CE2-DB70-4A6F-8AEC-12A54786F11E}"/>
              </a:ext>
            </a:extLst>
          </p:cNvPr>
          <p:cNvGrpSpPr/>
          <p:nvPr/>
        </p:nvGrpSpPr>
        <p:grpSpPr>
          <a:xfrm>
            <a:off x="342459" y="9434295"/>
            <a:ext cx="4192612" cy="900000"/>
            <a:chOff x="342459" y="8198426"/>
            <a:chExt cx="4192612" cy="900000"/>
          </a:xfrm>
        </p:grpSpPr>
        <p:sp>
          <p:nvSpPr>
            <p:cNvPr id="89" name="Rechthoek 88">
              <a:extLst>
                <a:ext uri="{FF2B5EF4-FFF2-40B4-BE49-F238E27FC236}">
                  <a16:creationId xmlns:a16="http://schemas.microsoft.com/office/drawing/2014/main" id="{E2816509-2C9A-4CA8-BC48-C2BAF8F7B5F2}"/>
                </a:ext>
              </a:extLst>
            </p:cNvPr>
            <p:cNvSpPr/>
            <p:nvPr/>
          </p:nvSpPr>
          <p:spPr>
            <a:xfrm>
              <a:off x="342459" y="8198426"/>
              <a:ext cx="4192612" cy="900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248"/>
            </a:p>
          </p:txBody>
        </p:sp>
        <p:sp>
          <p:nvSpPr>
            <p:cNvPr id="90" name="Ovaal 89">
              <a:extLst>
                <a:ext uri="{FF2B5EF4-FFF2-40B4-BE49-F238E27FC236}">
                  <a16:creationId xmlns:a16="http://schemas.microsoft.com/office/drawing/2014/main" id="{D124A65B-29FF-40D1-871C-46861E109768}"/>
                </a:ext>
              </a:extLst>
            </p:cNvPr>
            <p:cNvSpPr/>
            <p:nvPr/>
          </p:nvSpPr>
          <p:spPr>
            <a:xfrm>
              <a:off x="481444" y="8453979"/>
              <a:ext cx="396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0129" rIns="0" bIns="20129" numCol="1" spcCol="0" rtlCol="0" fromWordArt="0" anchor="ctr" anchorCtr="0" forceAA="0" compatLnSpc="1">
              <a:prstTxWarp prst="textNoShape">
                <a:avLst/>
              </a:prstTxWarp>
              <a:noAutofit/>
            </a:bodyPr>
            <a:lstStyle/>
            <a:p>
              <a:pPr algn="ctr"/>
              <a:r>
                <a:rPr lang="nl-NL" sz="2000" b="1">
                  <a:solidFill>
                    <a:schemeClr val="accent4"/>
                  </a:solidFill>
                </a:rPr>
                <a:t>08</a:t>
              </a:r>
            </a:p>
          </p:txBody>
        </p:sp>
        <p:sp>
          <p:nvSpPr>
            <p:cNvPr id="91" name="Rechthoek 90">
              <a:extLst>
                <a:ext uri="{FF2B5EF4-FFF2-40B4-BE49-F238E27FC236}">
                  <a16:creationId xmlns:a16="http://schemas.microsoft.com/office/drawing/2014/main" id="{A8D361CF-FAB7-413D-91C8-2B0F348645C2}"/>
                </a:ext>
              </a:extLst>
            </p:cNvPr>
            <p:cNvSpPr/>
            <p:nvPr/>
          </p:nvSpPr>
          <p:spPr>
            <a:xfrm>
              <a:off x="939499" y="8236006"/>
              <a:ext cx="3571534" cy="830997"/>
            </a:xfrm>
            <a:prstGeom prst="rect">
              <a:avLst/>
            </a:prstGeom>
          </p:spPr>
          <p:txBody>
            <a:bodyPr wrap="square">
              <a:spAutoFit/>
            </a:bodyPr>
            <a:lstStyle/>
            <a:p>
              <a:r>
                <a:rPr lang="nl-NL" sz="1200" b="1">
                  <a:solidFill>
                    <a:schemeClr val="bg1"/>
                  </a:solidFill>
                </a:rPr>
                <a:t>Risicodashboard</a:t>
              </a:r>
            </a:p>
            <a:p>
              <a:r>
                <a:rPr lang="nl-NL" sz="1200">
                  <a:solidFill>
                    <a:schemeClr val="bg1"/>
                  </a:solidFill>
                  <a:latin typeface="+mj-lt"/>
                </a:rPr>
                <a:t>Dit dashboard is gemaakt om overzicht van risico’s (incl. status) te houden wanneer je meerdere </a:t>
              </a:r>
              <a:r>
                <a:rPr lang="nl-NL" sz="1200" err="1">
                  <a:solidFill>
                    <a:schemeClr val="bg1"/>
                  </a:solidFill>
                  <a:latin typeface="+mj-lt"/>
                </a:rPr>
                <a:t>DPIA’s</a:t>
              </a:r>
              <a:r>
                <a:rPr lang="nl-NL" sz="1200">
                  <a:solidFill>
                    <a:schemeClr val="bg1"/>
                  </a:solidFill>
                  <a:latin typeface="+mj-lt"/>
                </a:rPr>
                <a:t> tegelijkertijd hebt uitgevoerd. </a:t>
              </a:r>
            </a:p>
          </p:txBody>
        </p:sp>
      </p:grpSp>
      <p:sp>
        <p:nvSpPr>
          <p:cNvPr id="92" name="Rechthoek 91">
            <a:extLst>
              <a:ext uri="{FF2B5EF4-FFF2-40B4-BE49-F238E27FC236}">
                <a16:creationId xmlns:a16="http://schemas.microsoft.com/office/drawing/2014/main" id="{6180B317-3066-4039-AA92-9B5FA6D63E4D}"/>
              </a:ext>
            </a:extLst>
          </p:cNvPr>
          <p:cNvSpPr/>
          <p:nvPr/>
        </p:nvSpPr>
        <p:spPr>
          <a:xfrm>
            <a:off x="4674056" y="2603681"/>
            <a:ext cx="2016000" cy="7730615"/>
          </a:xfrm>
          <a:prstGeom prst="rect">
            <a:avLst/>
          </a:prstGeom>
          <a:solidFill>
            <a:srgbClr val="FECE00"/>
          </a:solidFill>
          <a:ln>
            <a:solidFill>
              <a:srgbClr val="FECE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259" tIns="20129" rIns="40259" bIns="20129" numCol="1" spcCol="0" rtlCol="0" fromWordArt="0" anchor="t" anchorCtr="0" forceAA="0" compatLnSpc="1">
            <a:prstTxWarp prst="textNoShape">
              <a:avLst/>
            </a:prstTxWarp>
            <a:noAutofit/>
          </a:bodyPr>
          <a:lstStyle/>
          <a:p>
            <a:pPr algn="ctr"/>
            <a:endParaRPr lang="nl-NL" sz="1100">
              <a:solidFill>
                <a:schemeClr val="tx1"/>
              </a:solidFill>
              <a:highlight>
                <a:srgbClr val="FECE00"/>
              </a:highlight>
            </a:endParaRPr>
          </a:p>
        </p:txBody>
      </p:sp>
      <p:sp>
        <p:nvSpPr>
          <p:cNvPr id="42" name="Rechthoek 41">
            <a:extLst>
              <a:ext uri="{FF2B5EF4-FFF2-40B4-BE49-F238E27FC236}">
                <a16:creationId xmlns:a16="http://schemas.microsoft.com/office/drawing/2014/main" id="{BAD5B6A8-E2E5-4E6E-B203-B7C4A6988838}"/>
              </a:ext>
            </a:extLst>
          </p:cNvPr>
          <p:cNvSpPr/>
          <p:nvPr/>
        </p:nvSpPr>
        <p:spPr>
          <a:xfrm>
            <a:off x="5412284" y="10689110"/>
            <a:ext cx="1445717" cy="276999"/>
          </a:xfrm>
          <a:prstGeom prst="rect">
            <a:avLst/>
          </a:prstGeom>
        </p:spPr>
        <p:txBody>
          <a:bodyPr wrap="none">
            <a:spAutoFit/>
          </a:bodyPr>
          <a:lstStyle/>
          <a:p>
            <a:pPr algn="r"/>
            <a:r>
              <a:rPr lang="nl-NL" altLang="nl-NL" sz="1200" spc="100">
                <a:solidFill>
                  <a:srgbClr val="758893"/>
                </a:solidFill>
              </a:rPr>
              <a:t>www.mxi.nl/dpia</a:t>
            </a:r>
            <a:endParaRPr lang="nl-NL" sz="1200" spc="100">
              <a:solidFill>
                <a:srgbClr val="758893"/>
              </a:solidFill>
            </a:endParaRPr>
          </a:p>
        </p:txBody>
      </p:sp>
      <p:pic>
        <p:nvPicPr>
          <p:cNvPr id="43" name="Afbeelding 42">
            <a:extLst>
              <a:ext uri="{FF2B5EF4-FFF2-40B4-BE49-F238E27FC236}">
                <a16:creationId xmlns:a16="http://schemas.microsoft.com/office/drawing/2014/main" id="{2FE1AF3D-B609-45E7-BC5A-5D0337713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8086" y="10503440"/>
            <a:ext cx="1424148" cy="205831"/>
          </a:xfrm>
          <a:prstGeom prst="rect">
            <a:avLst/>
          </a:prstGeom>
        </p:spPr>
      </p:pic>
      <p:sp>
        <p:nvSpPr>
          <p:cNvPr id="6" name="Tekstvak 5">
            <a:extLst>
              <a:ext uri="{FF2B5EF4-FFF2-40B4-BE49-F238E27FC236}">
                <a16:creationId xmlns:a16="http://schemas.microsoft.com/office/drawing/2014/main" id="{CF876D60-1D83-8FE6-ADF6-87AF2B7077D0}"/>
              </a:ext>
            </a:extLst>
          </p:cNvPr>
          <p:cNvSpPr txBox="1"/>
          <p:nvPr/>
        </p:nvSpPr>
        <p:spPr>
          <a:xfrm>
            <a:off x="4766519" y="2680184"/>
            <a:ext cx="1851611" cy="4708981"/>
          </a:xfrm>
          <a:prstGeom prst="rect">
            <a:avLst/>
          </a:prstGeom>
          <a:noFill/>
        </p:spPr>
        <p:txBody>
          <a:bodyPr wrap="square" rtlCol="0">
            <a:spAutoFit/>
          </a:bodyPr>
          <a:lstStyle/>
          <a:p>
            <a:pPr algn="ctr"/>
            <a:r>
              <a:rPr lang="nl-NL" sz="1400" b="1">
                <a:solidFill>
                  <a:schemeClr val="tx1"/>
                </a:solidFill>
                <a:highlight>
                  <a:srgbClr val="FECE00"/>
                </a:highlight>
              </a:rPr>
              <a:t>Algemeen</a:t>
            </a:r>
          </a:p>
          <a:p>
            <a:endParaRPr lang="nl-NL" sz="1100">
              <a:solidFill>
                <a:schemeClr val="tx1"/>
              </a:solidFill>
              <a:highlight>
                <a:srgbClr val="FECE00"/>
              </a:highlight>
            </a:endParaRPr>
          </a:p>
          <a:p>
            <a:r>
              <a:rPr lang="nl-NL" sz="1100">
                <a:solidFill>
                  <a:schemeClr val="tx1"/>
                </a:solidFill>
                <a:highlight>
                  <a:srgbClr val="FECE00"/>
                </a:highlight>
              </a:rPr>
              <a:t>Alle stukken gemarkeerde tekst in sjablonen dien je aan te passen / te verwijderen.</a:t>
            </a:r>
          </a:p>
          <a:p>
            <a:endParaRPr lang="nl-NL" sz="1100">
              <a:solidFill>
                <a:schemeClr val="tx1"/>
              </a:solidFill>
              <a:highlight>
                <a:srgbClr val="FECE00"/>
              </a:highlight>
            </a:endParaRPr>
          </a:p>
          <a:p>
            <a:r>
              <a:rPr lang="nl-NL" sz="1100" err="1">
                <a:solidFill>
                  <a:schemeClr val="tx1"/>
                </a:solidFill>
                <a:highlight>
                  <a:srgbClr val="FECE00"/>
                </a:highlight>
              </a:rPr>
              <a:t>Comments</a:t>
            </a:r>
            <a:r>
              <a:rPr lang="nl-NL" sz="1100">
                <a:solidFill>
                  <a:schemeClr val="tx1"/>
                </a:solidFill>
                <a:highlight>
                  <a:srgbClr val="FECE00"/>
                </a:highlight>
              </a:rPr>
              <a:t> dienen als toelichting en kunnen na verwerking van de informatie verwijderd worden.</a:t>
            </a:r>
          </a:p>
          <a:p>
            <a:endParaRPr lang="nl-NL" sz="1100">
              <a:solidFill>
                <a:schemeClr val="tx1"/>
              </a:solidFill>
              <a:highlight>
                <a:srgbClr val="FECE00"/>
              </a:highlight>
            </a:endParaRPr>
          </a:p>
          <a:p>
            <a:r>
              <a:rPr lang="nl-NL" sz="1100">
                <a:solidFill>
                  <a:schemeClr val="tx1"/>
                </a:solidFill>
                <a:highlight>
                  <a:srgbClr val="FECE00"/>
                </a:highlight>
              </a:rPr>
              <a:t>Deze sjablonen zijn bedoeld ter begeleiding van het DPIA-proces. De kwaliteit van het resultaat is afhankelijk van de uitvoering. </a:t>
            </a:r>
          </a:p>
          <a:p>
            <a:endParaRPr lang="nl-NL" sz="1100">
              <a:solidFill>
                <a:schemeClr val="tx1"/>
              </a:solidFill>
              <a:highlight>
                <a:srgbClr val="FECE00"/>
              </a:highlight>
            </a:endParaRPr>
          </a:p>
          <a:p>
            <a:r>
              <a:rPr lang="nl-NL" sz="1100">
                <a:solidFill>
                  <a:schemeClr val="tx1"/>
                </a:solidFill>
                <a:highlight>
                  <a:srgbClr val="FECE00"/>
                </a:highlight>
              </a:rPr>
              <a:t>Pas stukken aan en verwijder stukken die je niet relevant acht. Als je iets mist, vul het dan aan. </a:t>
            </a:r>
          </a:p>
          <a:p>
            <a:endParaRPr lang="nl-NL" sz="1100">
              <a:solidFill>
                <a:schemeClr val="tx1"/>
              </a:solidFill>
              <a:highlight>
                <a:srgbClr val="FECE00"/>
              </a:highlight>
            </a:endParaRPr>
          </a:p>
          <a:p>
            <a:r>
              <a:rPr lang="nl-NL" sz="1100">
                <a:solidFill>
                  <a:schemeClr val="tx1"/>
                </a:solidFill>
                <a:highlight>
                  <a:srgbClr val="FECE00"/>
                </a:highlight>
              </a:rPr>
              <a:t>Iedereen mag deze sjablonen vrij gebruiken. Vermelding van M&amp;I/Partners als bron wordt op prijs gesteld.</a:t>
            </a:r>
          </a:p>
        </p:txBody>
      </p:sp>
      <p:sp>
        <p:nvSpPr>
          <p:cNvPr id="10" name="Rechthoek 9">
            <a:extLst>
              <a:ext uri="{FF2B5EF4-FFF2-40B4-BE49-F238E27FC236}">
                <a16:creationId xmlns:a16="http://schemas.microsoft.com/office/drawing/2014/main" id="{4C34330F-C028-03FB-199C-E0195C84371C}"/>
              </a:ext>
            </a:extLst>
          </p:cNvPr>
          <p:cNvSpPr/>
          <p:nvPr/>
        </p:nvSpPr>
        <p:spPr>
          <a:xfrm>
            <a:off x="5904128" y="11676049"/>
            <a:ext cx="888106" cy="444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descr="Afbeelding met Lettertype, Graphics, grafische vormgeving, typografie&#10;&#10;Automatisch gegenereerde beschrijving">
            <a:extLst>
              <a:ext uri="{FF2B5EF4-FFF2-40B4-BE49-F238E27FC236}">
                <a16:creationId xmlns:a16="http://schemas.microsoft.com/office/drawing/2014/main" id="{DD04D6F1-FED4-AA71-26E9-FE05FDC5D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306" y="11849582"/>
            <a:ext cx="803935" cy="119774"/>
          </a:xfrm>
          <a:prstGeom prst="rect">
            <a:avLst/>
          </a:prstGeom>
        </p:spPr>
      </p:pic>
    </p:spTree>
    <p:extLst>
      <p:ext uri="{BB962C8B-B14F-4D97-AF65-F5344CB8AC3E}">
        <p14:creationId xmlns:p14="http://schemas.microsoft.com/office/powerpoint/2010/main" val="1964661762"/>
      </p:ext>
    </p:extLst>
  </p:cSld>
  <p:clrMapOvr>
    <a:masterClrMapping/>
  </p:clrMapOvr>
</p:sld>
</file>

<file path=ppt/theme/theme1.xml><?xml version="1.0" encoding="utf-8"?>
<a:theme xmlns:a="http://schemas.openxmlformats.org/drawingml/2006/main" name="MxI presentatie">
  <a:themeElements>
    <a:clrScheme name="M&amp;IPartners">
      <a:dk1>
        <a:srgbClr val="000000"/>
      </a:dk1>
      <a:lt1>
        <a:sysClr val="window" lastClr="FFFFFF"/>
      </a:lt1>
      <a:dk2>
        <a:srgbClr val="0082A6"/>
      </a:dk2>
      <a:lt2>
        <a:srgbClr val="99BCD2"/>
      </a:lt2>
      <a:accent1>
        <a:srgbClr val="3FA3C1"/>
      </a:accent1>
      <a:accent2>
        <a:srgbClr val="883486"/>
      </a:accent2>
      <a:accent3>
        <a:srgbClr val="96C1E6"/>
      </a:accent3>
      <a:accent4>
        <a:srgbClr val="006782"/>
      </a:accent4>
      <a:accent5>
        <a:srgbClr val="678EA6"/>
      </a:accent5>
      <a:accent6>
        <a:srgbClr val="AABAC7"/>
      </a:accent6>
      <a:hlink>
        <a:srgbClr val="3FA3C1"/>
      </a:hlink>
      <a:folHlink>
        <a:srgbClr val="AABAC7"/>
      </a:folHlink>
    </a:clrScheme>
    <a:fontScheme name="M&amp;IPartner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 id="{14A61D93-92C3-4127-A51E-EB4F0C89CCBD}" vid="{594036E0-32C4-474E-BBEC-6B7DAEFDE2F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2ca9ad4-a511-459c-adaf-a4d04bd672bc" xsi:nil="true"/>
    <lcf76f155ced4ddcb4097134ff3c332f xmlns="c96ad989-4f39-4d08-b779-3d288d35fd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9628B5FE57D342AB9B36D77AC585EA" ma:contentTypeVersion="17" ma:contentTypeDescription="Een nieuw document maken." ma:contentTypeScope="" ma:versionID="be6ec0cf13013c5ab73230edc180e4fe">
  <xsd:schema xmlns:xsd="http://www.w3.org/2001/XMLSchema" xmlns:xs="http://www.w3.org/2001/XMLSchema" xmlns:p="http://schemas.microsoft.com/office/2006/metadata/properties" xmlns:ns1="http://schemas.microsoft.com/sharepoint/v3" xmlns:ns2="c96ad989-4f39-4d08-b779-3d288d35fdef" xmlns:ns3="12ca9ad4-a511-459c-adaf-a4d04bd672bc" targetNamespace="http://schemas.microsoft.com/office/2006/metadata/properties" ma:root="true" ma:fieldsID="df250ce4ecb8afacd74b146008dcf6e7" ns1:_="" ns2:_="" ns3:_="">
    <xsd:import namespace="http://schemas.microsoft.com/sharepoint/v3"/>
    <xsd:import namespace="c96ad989-4f39-4d08-b779-3d288d35fdef"/>
    <xsd:import namespace="12ca9ad4-a511-459c-adaf-a4d04bd672bc"/>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Eigenschappen van het geïntegreerd beleid voor naleving" ma:hidden="true" ma:internalName="_ip_UnifiedCompliancePolicyProperties">
      <xsd:simpleType>
        <xsd:restriction base="dms:Note"/>
      </xsd:simpleType>
    </xsd:element>
    <xsd:element name="_ip_UnifiedCompliancePolicyUIAction" ma:index="11"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ad989-4f39-4d08-b779-3d288d35f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4d1d4fe6-bafe-4019-8c30-09eb31e6d3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ca9ad4-a511-459c-adaf-a4d04bd672bc"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a9a58b7c-3a2c-48cf-b5cb-237703e6979a}" ma:internalName="TaxCatchAll" ma:showField="CatchAllData" ma:web="12ca9ad4-a511-459c-adaf-a4d04bd672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1E647C-31F6-47FC-800C-6F348678B41C}">
  <ds:schemaRefs>
    <ds:schemaRef ds:uri="12ca9ad4-a511-459c-adaf-a4d04bd672bc"/>
    <ds:schemaRef ds:uri="c96ad989-4f39-4d08-b779-3d288d35fd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D02DFB-C594-478A-AD7F-A3A8DC686DEA}">
  <ds:schemaRefs>
    <ds:schemaRef ds:uri="http://schemas.microsoft.com/sharepoint/v3/contenttype/forms"/>
  </ds:schemaRefs>
</ds:datastoreItem>
</file>

<file path=customXml/itemProps3.xml><?xml version="1.0" encoding="utf-8"?>
<ds:datastoreItem xmlns:ds="http://schemas.openxmlformats.org/officeDocument/2006/customXml" ds:itemID="{AC42811B-1E0E-4E31-81FF-C5E8A5BAD946}">
  <ds:schemaRefs>
    <ds:schemaRef ds:uri="12ca9ad4-a511-459c-adaf-a4d04bd672bc"/>
    <ds:schemaRef ds:uri="c96ad989-4f39-4d08-b779-3d288d35f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Presentatie</Template>
  <TotalTime>0</TotalTime>
  <Words>512</Words>
  <Application>Microsoft Office PowerPoint</Application>
  <PresentationFormat>Breedbeeld</PresentationFormat>
  <Paragraphs>86</Paragraphs>
  <Slides>2</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vt:i4>
      </vt:variant>
    </vt:vector>
  </HeadingPairs>
  <TitlesOfParts>
    <vt:vector size="8" baseType="lpstr">
      <vt:lpstr>Arial</vt:lpstr>
      <vt:lpstr>Calibri</vt:lpstr>
      <vt:lpstr>DINbek</vt:lpstr>
      <vt:lpstr>Source Sans Pro</vt:lpstr>
      <vt:lpstr>Wingdings</vt:lpstr>
      <vt:lpstr>MxI 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Marit Wensink | M&amp;I/Partners</dc:creator>
  <cp:lastModifiedBy>Marit Wensink | M&amp;I/Partners</cp:lastModifiedBy>
  <cp:revision>1</cp:revision>
  <dcterms:created xsi:type="dcterms:W3CDTF">2024-02-12T15:06:16Z</dcterms:created>
  <dcterms:modified xsi:type="dcterms:W3CDTF">2026-05-01T10:51:30Z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Presentation</vt:lpwstr>
  </property>
  <property fmtid="{D5CDD505-2E9C-101B-9397-08002B2CF9AE}" pid="3" name="do_DateValue">
    <vt:lpwstr>12-02-2024</vt:lpwstr>
  </property>
  <property fmtid="{D5CDD505-2E9C-101B-9397-08002B2CF9AE}" pid="4" name="do_Title">
    <vt:lpwstr/>
  </property>
  <property fmtid="{D5CDD505-2E9C-101B-9397-08002B2CF9AE}" pid="5" name="do_Subtitle">
    <vt:lpwstr/>
  </property>
  <property fmtid="{D5CDD505-2E9C-101B-9397-08002B2CF9AE}" pid="6" name="do_Speaker">
    <vt:lpwstr/>
  </property>
  <property fmtid="{D5CDD505-2E9C-101B-9397-08002B2CF9AE}" pid="7" name="ContentTypeId">
    <vt:lpwstr>0x010100D09628B5FE57D342AB9B36D77AC585EA</vt:lpwstr>
  </property>
  <property fmtid="{D5CDD505-2E9C-101B-9397-08002B2CF9AE}" pid="8" name="MediaServiceImageTags">
    <vt:lpwstr/>
  </property>
</Properties>
</file>