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2" r:id="rId5"/>
  </p:sldMasterIdLst>
  <p:notesMasterIdLst>
    <p:notesMasterId r:id="rId19"/>
  </p:notesMasterIdLst>
  <p:sldIdLst>
    <p:sldId id="256" r:id="rId6"/>
    <p:sldId id="727" r:id="rId7"/>
    <p:sldId id="721" r:id="rId8"/>
    <p:sldId id="722" r:id="rId9"/>
    <p:sldId id="728" r:id="rId10"/>
    <p:sldId id="724" r:id="rId11"/>
    <p:sldId id="729" r:id="rId12"/>
    <p:sldId id="730" r:id="rId13"/>
    <p:sldId id="725" r:id="rId14"/>
    <p:sldId id="726" r:id="rId15"/>
    <p:sldId id="731" r:id="rId16"/>
    <p:sldId id="732" r:id="rId17"/>
    <p:sldId id="73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7F663-DA03-4D82-9694-82DF09F614BE}" v="1" dt="2024-05-15T15:45:17.3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 Wensink | M&amp;I/Partners" userId="9bcc2b13-732b-4351-9e39-58b7dd53423b" providerId="ADAL" clId="{93798270-11E3-4EA7-96CF-BF651E75F9EC}"/>
    <pc:docChg chg="undo custSel addSld delSld modSld sldOrd">
      <pc:chgData name="Marit Wensink | M&amp;I/Partners" userId="9bcc2b13-732b-4351-9e39-58b7dd53423b" providerId="ADAL" clId="{93798270-11E3-4EA7-96CF-BF651E75F9EC}" dt="2024-02-22T15:10:31.375" v="2234" actId="20577"/>
      <pc:docMkLst>
        <pc:docMk/>
      </pc:docMkLst>
      <pc:sldChg chg="addSp delSp modSp mod">
        <pc:chgData name="Marit Wensink | M&amp;I/Partners" userId="9bcc2b13-732b-4351-9e39-58b7dd53423b" providerId="ADAL" clId="{93798270-11E3-4EA7-96CF-BF651E75F9EC}" dt="2024-02-22T13:31:45.776" v="86" actId="478"/>
        <pc:sldMkLst>
          <pc:docMk/>
          <pc:sldMk cId="3033792361" sldId="256"/>
        </pc:sldMkLst>
        <pc:spChg chg="add mod">
          <ac:chgData name="Marit Wensink | M&amp;I/Partners" userId="9bcc2b13-732b-4351-9e39-58b7dd53423b" providerId="ADAL" clId="{93798270-11E3-4EA7-96CF-BF651E75F9EC}" dt="2024-02-22T13:31:45.776" v="86" actId="478"/>
          <ac:spMkLst>
            <pc:docMk/>
            <pc:sldMk cId="3033792361" sldId="256"/>
            <ac:spMk id="3" creationId="{8AA6D031-AE97-733A-0503-09AE943C94A9}"/>
          </ac:spMkLst>
        </pc:spChg>
        <pc:spChg chg="mod">
          <ac:chgData name="Marit Wensink | M&amp;I/Partners" userId="9bcc2b13-732b-4351-9e39-58b7dd53423b" providerId="ADAL" clId="{93798270-11E3-4EA7-96CF-BF651E75F9EC}" dt="2024-02-22T13:31:40.509" v="69" actId="20577"/>
          <ac:spMkLst>
            <pc:docMk/>
            <pc:sldMk cId="3033792361" sldId="256"/>
            <ac:spMk id="15" creationId="{CD6F6C5D-2D39-4185-BA1D-8F6C88FA94D8}"/>
          </ac:spMkLst>
        </pc:spChg>
        <pc:spChg chg="mod">
          <ac:chgData name="Marit Wensink | M&amp;I/Partners" userId="9bcc2b13-732b-4351-9e39-58b7dd53423b" providerId="ADAL" clId="{93798270-11E3-4EA7-96CF-BF651E75F9EC}" dt="2024-02-22T13:31:38.132" v="54" actId="20577"/>
          <ac:spMkLst>
            <pc:docMk/>
            <pc:sldMk cId="3033792361" sldId="256"/>
            <ac:spMk id="16" creationId="{51BF9E81-6407-4EC5-8E38-361A154B0D62}"/>
          </ac:spMkLst>
        </pc:spChg>
        <pc:spChg chg="mod">
          <ac:chgData name="Marit Wensink | M&amp;I/Partners" userId="9bcc2b13-732b-4351-9e39-58b7dd53423b" providerId="ADAL" clId="{93798270-11E3-4EA7-96CF-BF651E75F9EC}" dt="2024-02-22T13:31:43.823" v="85" actId="20577"/>
          <ac:spMkLst>
            <pc:docMk/>
            <pc:sldMk cId="3033792361" sldId="256"/>
            <ac:spMk id="17" creationId="{E500147C-72F8-4DFC-986B-3A770E15BFCE}"/>
          </ac:spMkLst>
        </pc:spChg>
        <pc:spChg chg="del">
          <ac:chgData name="Marit Wensink | M&amp;I/Partners" userId="9bcc2b13-732b-4351-9e39-58b7dd53423b" providerId="ADAL" clId="{93798270-11E3-4EA7-96CF-BF651E75F9EC}" dt="2024-02-22T13:31:45.776" v="86" actId="478"/>
          <ac:spMkLst>
            <pc:docMk/>
            <pc:sldMk cId="3033792361" sldId="256"/>
            <ac:spMk id="18" creationId="{413CD8B9-767F-42C5-B34C-C4A8089437E1}"/>
          </ac:spMkLst>
        </pc:spChg>
      </pc:sldChg>
      <pc:sldChg chg="del">
        <pc:chgData name="Marit Wensink | M&amp;I/Partners" userId="9bcc2b13-732b-4351-9e39-58b7dd53423b" providerId="ADAL" clId="{93798270-11E3-4EA7-96CF-BF651E75F9EC}" dt="2024-02-22T13:37:01.005" v="524" actId="47"/>
        <pc:sldMkLst>
          <pc:docMk/>
          <pc:sldMk cId="3348040109" sldId="718"/>
        </pc:sldMkLst>
      </pc:sldChg>
      <pc:sldChg chg="del">
        <pc:chgData name="Marit Wensink | M&amp;I/Partners" userId="9bcc2b13-732b-4351-9e39-58b7dd53423b" providerId="ADAL" clId="{93798270-11E3-4EA7-96CF-BF651E75F9EC}" dt="2024-02-22T13:37:01.005" v="524" actId="47"/>
        <pc:sldMkLst>
          <pc:docMk/>
          <pc:sldMk cId="3031345439" sldId="719"/>
        </pc:sldMkLst>
      </pc:sldChg>
      <pc:sldChg chg="del">
        <pc:chgData name="Marit Wensink | M&amp;I/Partners" userId="9bcc2b13-732b-4351-9e39-58b7dd53423b" providerId="ADAL" clId="{93798270-11E3-4EA7-96CF-BF651E75F9EC}" dt="2024-02-22T13:37:01.005" v="524" actId="47"/>
        <pc:sldMkLst>
          <pc:docMk/>
          <pc:sldMk cId="984149497" sldId="720"/>
        </pc:sldMkLst>
      </pc:sldChg>
      <pc:sldChg chg="addSp modSp new mod">
        <pc:chgData name="Marit Wensink | M&amp;I/Partners" userId="9bcc2b13-732b-4351-9e39-58b7dd53423b" providerId="ADAL" clId="{93798270-11E3-4EA7-96CF-BF651E75F9EC}" dt="2024-02-22T14:55:30.636" v="1881" actId="20577"/>
        <pc:sldMkLst>
          <pc:docMk/>
          <pc:sldMk cId="2033157438" sldId="721"/>
        </pc:sldMkLst>
        <pc:spChg chg="mod">
          <ac:chgData name="Marit Wensink | M&amp;I/Partners" userId="9bcc2b13-732b-4351-9e39-58b7dd53423b" providerId="ADAL" clId="{93798270-11E3-4EA7-96CF-BF651E75F9EC}" dt="2024-02-22T14:55:30.636" v="1881" actId="20577"/>
          <ac:spMkLst>
            <pc:docMk/>
            <pc:sldMk cId="2033157438" sldId="721"/>
            <ac:spMk id="2" creationId="{FF83916E-8BE9-3DB8-5643-82A8DE99F8AA}"/>
          </ac:spMkLst>
        </pc:spChg>
        <pc:spChg chg="mod">
          <ac:chgData name="Marit Wensink | M&amp;I/Partners" userId="9bcc2b13-732b-4351-9e39-58b7dd53423b" providerId="ADAL" clId="{93798270-11E3-4EA7-96CF-BF651E75F9EC}" dt="2024-02-22T13:32:37.415" v="90" actId="790"/>
          <ac:spMkLst>
            <pc:docMk/>
            <pc:sldMk cId="2033157438" sldId="721"/>
            <ac:spMk id="3" creationId="{E063877C-F082-0487-6DA2-A986E1002938}"/>
          </ac:spMkLst>
        </pc:spChg>
        <pc:spChg chg="mod">
          <ac:chgData name="Marit Wensink | M&amp;I/Partners" userId="9bcc2b13-732b-4351-9e39-58b7dd53423b" providerId="ADAL" clId="{93798270-11E3-4EA7-96CF-BF651E75F9EC}" dt="2024-02-22T13:32:54.366" v="168" actId="20577"/>
          <ac:spMkLst>
            <pc:docMk/>
            <pc:sldMk cId="2033157438" sldId="721"/>
            <ac:spMk id="4" creationId="{229EBCC9-CC02-1A81-2A1C-522F4336817C}"/>
          </ac:spMkLst>
        </pc:spChg>
        <pc:spChg chg="mod">
          <ac:chgData name="Marit Wensink | M&amp;I/Partners" userId="9bcc2b13-732b-4351-9e39-58b7dd53423b" providerId="ADAL" clId="{93798270-11E3-4EA7-96CF-BF651E75F9EC}" dt="2024-02-22T14:54:42.072" v="1775" actId="20577"/>
          <ac:spMkLst>
            <pc:docMk/>
            <pc:sldMk cId="2033157438" sldId="721"/>
            <ac:spMk id="5" creationId="{357857FA-3312-26FD-8B08-92A9DDF39536}"/>
          </ac:spMkLst>
        </pc:spChg>
        <pc:spChg chg="add mod">
          <ac:chgData name="Marit Wensink | M&amp;I/Partners" userId="9bcc2b13-732b-4351-9e39-58b7dd53423b" providerId="ADAL" clId="{93798270-11E3-4EA7-96CF-BF651E75F9EC}" dt="2024-02-22T13:36:10.248" v="470" actId="1076"/>
          <ac:spMkLst>
            <pc:docMk/>
            <pc:sldMk cId="2033157438" sldId="721"/>
            <ac:spMk id="6" creationId="{654842D0-FEBE-24FF-DC2D-2D56C00917F6}"/>
          </ac:spMkLst>
        </pc:spChg>
        <pc:spChg chg="add mod">
          <ac:chgData name="Marit Wensink | M&amp;I/Partners" userId="9bcc2b13-732b-4351-9e39-58b7dd53423b" providerId="ADAL" clId="{93798270-11E3-4EA7-96CF-BF651E75F9EC}" dt="2024-02-22T13:36:26.993" v="484" actId="404"/>
          <ac:spMkLst>
            <pc:docMk/>
            <pc:sldMk cId="2033157438" sldId="721"/>
            <ac:spMk id="7" creationId="{D88523F1-7413-6407-0987-8542AAB23F0C}"/>
          </ac:spMkLst>
        </pc:spChg>
        <pc:spChg chg="add mod">
          <ac:chgData name="Marit Wensink | M&amp;I/Partners" userId="9bcc2b13-732b-4351-9e39-58b7dd53423b" providerId="ADAL" clId="{93798270-11E3-4EA7-96CF-BF651E75F9EC}" dt="2024-02-22T13:36:41.994" v="499" actId="403"/>
          <ac:spMkLst>
            <pc:docMk/>
            <pc:sldMk cId="2033157438" sldId="721"/>
            <ac:spMk id="8" creationId="{F925DDA6-27A4-7DDC-A6C7-E1321CAD6F2A}"/>
          </ac:spMkLst>
        </pc:spChg>
        <pc:spChg chg="add mod">
          <ac:chgData name="Marit Wensink | M&amp;I/Partners" userId="9bcc2b13-732b-4351-9e39-58b7dd53423b" providerId="ADAL" clId="{93798270-11E3-4EA7-96CF-BF651E75F9EC}" dt="2024-02-22T13:36:50.522" v="523" actId="403"/>
          <ac:spMkLst>
            <pc:docMk/>
            <pc:sldMk cId="2033157438" sldId="721"/>
            <ac:spMk id="9" creationId="{CB235FC3-3403-B778-268D-63AB5123E359}"/>
          </ac:spMkLst>
        </pc:spChg>
      </pc:sldChg>
      <pc:sldChg chg="addSp modSp add mod">
        <pc:chgData name="Marit Wensink | M&amp;I/Partners" userId="9bcc2b13-732b-4351-9e39-58b7dd53423b" providerId="ADAL" clId="{93798270-11E3-4EA7-96CF-BF651E75F9EC}" dt="2024-02-22T14:54:44.458" v="1777" actId="20577"/>
        <pc:sldMkLst>
          <pc:docMk/>
          <pc:sldMk cId="3281195361" sldId="722"/>
        </pc:sldMkLst>
        <pc:spChg chg="mod">
          <ac:chgData name="Marit Wensink | M&amp;I/Partners" userId="9bcc2b13-732b-4351-9e39-58b7dd53423b" providerId="ADAL" clId="{93798270-11E3-4EA7-96CF-BF651E75F9EC}" dt="2024-02-22T13:37:18.759" v="537"/>
          <ac:spMkLst>
            <pc:docMk/>
            <pc:sldMk cId="3281195361" sldId="722"/>
            <ac:spMk id="2" creationId="{FF83916E-8BE9-3DB8-5643-82A8DE99F8AA}"/>
          </ac:spMkLst>
        </pc:spChg>
        <pc:spChg chg="mod">
          <ac:chgData name="Marit Wensink | M&amp;I/Partners" userId="9bcc2b13-732b-4351-9e39-58b7dd53423b" providerId="ADAL" clId="{93798270-11E3-4EA7-96CF-BF651E75F9EC}" dt="2024-02-22T13:37:02.928" v="532" actId="790"/>
          <ac:spMkLst>
            <pc:docMk/>
            <pc:sldMk cId="3281195361" sldId="722"/>
            <ac:spMk id="3" creationId="{E063877C-F082-0487-6DA2-A986E1002938}"/>
          </ac:spMkLst>
        </pc:spChg>
        <pc:spChg chg="mod">
          <ac:chgData name="Marit Wensink | M&amp;I/Partners" userId="9bcc2b13-732b-4351-9e39-58b7dd53423b" providerId="ADAL" clId="{93798270-11E3-4EA7-96CF-BF651E75F9EC}" dt="2024-02-22T13:37:02.928" v="531" actId="790"/>
          <ac:spMkLst>
            <pc:docMk/>
            <pc:sldMk cId="3281195361" sldId="722"/>
            <ac:spMk id="4" creationId="{229EBCC9-CC02-1A81-2A1C-522F4336817C}"/>
          </ac:spMkLst>
        </pc:spChg>
        <pc:spChg chg="mod">
          <ac:chgData name="Marit Wensink | M&amp;I/Partners" userId="9bcc2b13-732b-4351-9e39-58b7dd53423b" providerId="ADAL" clId="{93798270-11E3-4EA7-96CF-BF651E75F9EC}" dt="2024-02-22T14:54:44.458" v="1777" actId="20577"/>
          <ac:spMkLst>
            <pc:docMk/>
            <pc:sldMk cId="3281195361" sldId="722"/>
            <ac:spMk id="5" creationId="{357857FA-3312-26FD-8B08-92A9DDF39536}"/>
          </ac:spMkLst>
        </pc:spChg>
        <pc:spChg chg="mod">
          <ac:chgData name="Marit Wensink | M&amp;I/Partners" userId="9bcc2b13-732b-4351-9e39-58b7dd53423b" providerId="ADAL" clId="{93798270-11E3-4EA7-96CF-BF651E75F9EC}" dt="2024-02-22T13:37:57.157" v="568" actId="1035"/>
          <ac:spMkLst>
            <pc:docMk/>
            <pc:sldMk cId="3281195361" sldId="722"/>
            <ac:spMk id="6" creationId="{654842D0-FEBE-24FF-DC2D-2D56C00917F6}"/>
          </ac:spMkLst>
        </pc:spChg>
        <pc:spChg chg="mod">
          <ac:chgData name="Marit Wensink | M&amp;I/Partners" userId="9bcc2b13-732b-4351-9e39-58b7dd53423b" providerId="ADAL" clId="{93798270-11E3-4EA7-96CF-BF651E75F9EC}" dt="2024-02-22T13:37:57.157" v="568" actId="1035"/>
          <ac:spMkLst>
            <pc:docMk/>
            <pc:sldMk cId="3281195361" sldId="722"/>
            <ac:spMk id="7" creationId="{D88523F1-7413-6407-0987-8542AAB23F0C}"/>
          </ac:spMkLst>
        </pc:spChg>
        <pc:spChg chg="mod">
          <ac:chgData name="Marit Wensink | M&amp;I/Partners" userId="9bcc2b13-732b-4351-9e39-58b7dd53423b" providerId="ADAL" clId="{93798270-11E3-4EA7-96CF-BF651E75F9EC}" dt="2024-02-22T13:37:57.157" v="568" actId="1035"/>
          <ac:spMkLst>
            <pc:docMk/>
            <pc:sldMk cId="3281195361" sldId="722"/>
            <ac:spMk id="8" creationId="{F925DDA6-27A4-7DDC-A6C7-E1321CAD6F2A}"/>
          </ac:spMkLst>
        </pc:spChg>
        <pc:spChg chg="mod">
          <ac:chgData name="Marit Wensink | M&amp;I/Partners" userId="9bcc2b13-732b-4351-9e39-58b7dd53423b" providerId="ADAL" clId="{93798270-11E3-4EA7-96CF-BF651E75F9EC}" dt="2024-02-22T13:37:57.157" v="568" actId="1035"/>
          <ac:spMkLst>
            <pc:docMk/>
            <pc:sldMk cId="3281195361" sldId="722"/>
            <ac:spMk id="9" creationId="{CB235FC3-3403-B778-268D-63AB5123E359}"/>
          </ac:spMkLst>
        </pc:spChg>
        <pc:spChg chg="add mod ord">
          <ac:chgData name="Marit Wensink | M&amp;I/Partners" userId="9bcc2b13-732b-4351-9e39-58b7dd53423b" providerId="ADAL" clId="{93798270-11E3-4EA7-96CF-BF651E75F9EC}" dt="2024-02-22T13:39:51.024" v="608" actId="170"/>
          <ac:spMkLst>
            <pc:docMk/>
            <pc:sldMk cId="3281195361" sldId="722"/>
            <ac:spMk id="10" creationId="{EB329B92-FE93-D707-02AF-44B7047ACECC}"/>
          </ac:spMkLst>
        </pc:spChg>
        <pc:spChg chg="add mod">
          <ac:chgData name="Marit Wensink | M&amp;I/Partners" userId="9bcc2b13-732b-4351-9e39-58b7dd53423b" providerId="ADAL" clId="{93798270-11E3-4EA7-96CF-BF651E75F9EC}" dt="2024-02-22T13:44:03.669" v="705" actId="20577"/>
          <ac:spMkLst>
            <pc:docMk/>
            <pc:sldMk cId="3281195361" sldId="722"/>
            <ac:spMk id="14" creationId="{68B9AB81-FD71-BDB7-3990-028F6B5123E6}"/>
          </ac:spMkLst>
        </pc:spChg>
        <pc:spChg chg="add mod">
          <ac:chgData name="Marit Wensink | M&amp;I/Partners" userId="9bcc2b13-732b-4351-9e39-58b7dd53423b" providerId="ADAL" clId="{93798270-11E3-4EA7-96CF-BF651E75F9EC}" dt="2024-02-22T13:45:12.281" v="813" actId="404"/>
          <ac:spMkLst>
            <pc:docMk/>
            <pc:sldMk cId="3281195361" sldId="722"/>
            <ac:spMk id="15" creationId="{AAD73500-E6D6-6670-C7B9-075A846B24A4}"/>
          </ac:spMkLst>
        </pc:spChg>
        <pc:spChg chg="add mod">
          <ac:chgData name="Marit Wensink | M&amp;I/Partners" userId="9bcc2b13-732b-4351-9e39-58b7dd53423b" providerId="ADAL" clId="{93798270-11E3-4EA7-96CF-BF651E75F9EC}" dt="2024-02-22T13:44:31.667" v="771" actId="404"/>
          <ac:spMkLst>
            <pc:docMk/>
            <pc:sldMk cId="3281195361" sldId="722"/>
            <ac:spMk id="16" creationId="{EC947E12-D919-0B73-83C7-6F9AFCCB822F}"/>
          </ac:spMkLst>
        </pc:spChg>
        <pc:spChg chg="add mod">
          <ac:chgData name="Marit Wensink | M&amp;I/Partners" userId="9bcc2b13-732b-4351-9e39-58b7dd53423b" providerId="ADAL" clId="{93798270-11E3-4EA7-96CF-BF651E75F9EC}" dt="2024-02-22T13:45:15.346" v="814" actId="404"/>
          <ac:spMkLst>
            <pc:docMk/>
            <pc:sldMk cId="3281195361" sldId="722"/>
            <ac:spMk id="17" creationId="{C5F887D6-B676-55EF-1084-98870D2563FD}"/>
          </ac:spMkLst>
        </pc:spChg>
        <pc:cxnChg chg="add mod">
          <ac:chgData name="Marit Wensink | M&amp;I/Partners" userId="9bcc2b13-732b-4351-9e39-58b7dd53423b" providerId="ADAL" clId="{93798270-11E3-4EA7-96CF-BF651E75F9EC}" dt="2024-02-22T13:38:51.082" v="587" actId="14100"/>
          <ac:cxnSpMkLst>
            <pc:docMk/>
            <pc:sldMk cId="3281195361" sldId="722"/>
            <ac:cxnSpMk id="12" creationId="{1AAA605C-209D-3A84-695E-F9A87ADCBAEB}"/>
          </ac:cxnSpMkLst>
        </pc:cxnChg>
      </pc:sldChg>
      <pc:sldChg chg="new">
        <pc:chgData name="Marit Wensink | M&amp;I/Partners" userId="9bcc2b13-732b-4351-9e39-58b7dd53423b" providerId="ADAL" clId="{93798270-11E3-4EA7-96CF-BF651E75F9EC}" dt="2024-02-22T13:37:09.647" v="534" actId="680"/>
        <pc:sldMkLst>
          <pc:docMk/>
          <pc:sldMk cId="3708752898" sldId="723"/>
        </pc:sldMkLst>
      </pc:sldChg>
      <pc:sldChg chg="addSp delSp modSp add mod ord">
        <pc:chgData name="Marit Wensink | M&amp;I/Partners" userId="9bcc2b13-732b-4351-9e39-58b7dd53423b" providerId="ADAL" clId="{93798270-11E3-4EA7-96CF-BF651E75F9EC}" dt="2024-02-22T15:10:25.393" v="2226" actId="20577"/>
        <pc:sldMkLst>
          <pc:docMk/>
          <pc:sldMk cId="3758037876" sldId="724"/>
        </pc:sldMkLst>
        <pc:spChg chg="mod">
          <ac:chgData name="Marit Wensink | M&amp;I/Partners" userId="9bcc2b13-732b-4351-9e39-58b7dd53423b" providerId="ADAL" clId="{93798270-11E3-4EA7-96CF-BF651E75F9EC}" dt="2024-02-22T15:10:25.393" v="2226" actId="20577"/>
          <ac:spMkLst>
            <pc:docMk/>
            <pc:sldMk cId="3758037876" sldId="724"/>
            <ac:spMk id="2" creationId="{FF83916E-8BE9-3DB8-5643-82A8DE99F8AA}"/>
          </ac:spMkLst>
        </pc:spChg>
        <pc:spChg chg="mod">
          <ac:chgData name="Marit Wensink | M&amp;I/Partners" userId="9bcc2b13-732b-4351-9e39-58b7dd53423b" providerId="ADAL" clId="{93798270-11E3-4EA7-96CF-BF651E75F9EC}" dt="2024-02-22T13:40:44.484" v="627" actId="790"/>
          <ac:spMkLst>
            <pc:docMk/>
            <pc:sldMk cId="3758037876" sldId="724"/>
            <ac:spMk id="3" creationId="{E063877C-F082-0487-6DA2-A986E1002938}"/>
          </ac:spMkLst>
        </pc:spChg>
        <pc:spChg chg="mod">
          <ac:chgData name="Marit Wensink | M&amp;I/Partners" userId="9bcc2b13-732b-4351-9e39-58b7dd53423b" providerId="ADAL" clId="{93798270-11E3-4EA7-96CF-BF651E75F9EC}" dt="2024-02-22T13:40:44.468" v="626" actId="790"/>
          <ac:spMkLst>
            <pc:docMk/>
            <pc:sldMk cId="3758037876" sldId="724"/>
            <ac:spMk id="4" creationId="{229EBCC9-CC02-1A81-2A1C-522F4336817C}"/>
          </ac:spMkLst>
        </pc:spChg>
        <pc:spChg chg="mod">
          <ac:chgData name="Marit Wensink | M&amp;I/Partners" userId="9bcc2b13-732b-4351-9e39-58b7dd53423b" providerId="ADAL" clId="{93798270-11E3-4EA7-96CF-BF651E75F9EC}" dt="2024-02-22T15:08:27.934" v="2174" actId="20577"/>
          <ac:spMkLst>
            <pc:docMk/>
            <pc:sldMk cId="3758037876" sldId="724"/>
            <ac:spMk id="5" creationId="{357857FA-3312-26FD-8B08-92A9DDF39536}"/>
          </ac:spMkLst>
        </pc:spChg>
        <pc:spChg chg="del mod">
          <ac:chgData name="Marit Wensink | M&amp;I/Partners" userId="9bcc2b13-732b-4351-9e39-58b7dd53423b" providerId="ADAL" clId="{93798270-11E3-4EA7-96CF-BF651E75F9EC}" dt="2024-02-22T13:41:02.816" v="663" actId="478"/>
          <ac:spMkLst>
            <pc:docMk/>
            <pc:sldMk cId="3758037876" sldId="724"/>
            <ac:spMk id="6" creationId="{654842D0-FEBE-24FF-DC2D-2D56C00917F6}"/>
          </ac:spMkLst>
        </pc:spChg>
        <pc:spChg chg="del mod">
          <ac:chgData name="Marit Wensink | M&amp;I/Partners" userId="9bcc2b13-732b-4351-9e39-58b7dd53423b" providerId="ADAL" clId="{93798270-11E3-4EA7-96CF-BF651E75F9EC}" dt="2024-02-22T13:41:02.816" v="663" actId="478"/>
          <ac:spMkLst>
            <pc:docMk/>
            <pc:sldMk cId="3758037876" sldId="724"/>
            <ac:spMk id="7" creationId="{D88523F1-7413-6407-0987-8542AAB23F0C}"/>
          </ac:spMkLst>
        </pc:spChg>
        <pc:spChg chg="del mod">
          <ac:chgData name="Marit Wensink | M&amp;I/Partners" userId="9bcc2b13-732b-4351-9e39-58b7dd53423b" providerId="ADAL" clId="{93798270-11E3-4EA7-96CF-BF651E75F9EC}" dt="2024-02-22T13:41:02.816" v="663" actId="478"/>
          <ac:spMkLst>
            <pc:docMk/>
            <pc:sldMk cId="3758037876" sldId="724"/>
            <ac:spMk id="8" creationId="{F925DDA6-27A4-7DDC-A6C7-E1321CAD6F2A}"/>
          </ac:spMkLst>
        </pc:spChg>
        <pc:spChg chg="del mod">
          <ac:chgData name="Marit Wensink | M&amp;I/Partners" userId="9bcc2b13-732b-4351-9e39-58b7dd53423b" providerId="ADAL" clId="{93798270-11E3-4EA7-96CF-BF651E75F9EC}" dt="2024-02-22T13:41:02.816" v="663" actId="478"/>
          <ac:spMkLst>
            <pc:docMk/>
            <pc:sldMk cId="3758037876" sldId="724"/>
            <ac:spMk id="9" creationId="{CB235FC3-3403-B778-268D-63AB5123E359}"/>
          </ac:spMkLst>
        </pc:spChg>
        <pc:spChg chg="del mod">
          <ac:chgData name="Marit Wensink | M&amp;I/Partners" userId="9bcc2b13-732b-4351-9e39-58b7dd53423b" providerId="ADAL" clId="{93798270-11E3-4EA7-96CF-BF651E75F9EC}" dt="2024-02-22T13:41:03.371" v="664" actId="478"/>
          <ac:spMkLst>
            <pc:docMk/>
            <pc:sldMk cId="3758037876" sldId="724"/>
            <ac:spMk id="10" creationId="{EB329B92-FE93-D707-02AF-44B7047ACECC}"/>
          </ac:spMkLst>
        </pc:spChg>
        <pc:spChg chg="del mod">
          <ac:chgData name="Marit Wensink | M&amp;I/Partners" userId="9bcc2b13-732b-4351-9e39-58b7dd53423b" providerId="ADAL" clId="{93798270-11E3-4EA7-96CF-BF651E75F9EC}" dt="2024-02-22T13:41:04.877" v="665" actId="478"/>
          <ac:spMkLst>
            <pc:docMk/>
            <pc:sldMk cId="3758037876" sldId="724"/>
            <ac:spMk id="14" creationId="{68B9AB81-FD71-BDB7-3990-028F6B5123E6}"/>
          </ac:spMkLst>
        </pc:spChg>
        <pc:spChg chg="del mod">
          <ac:chgData name="Marit Wensink | M&amp;I/Partners" userId="9bcc2b13-732b-4351-9e39-58b7dd53423b" providerId="ADAL" clId="{93798270-11E3-4EA7-96CF-BF651E75F9EC}" dt="2024-02-22T13:41:02.816" v="663" actId="478"/>
          <ac:spMkLst>
            <pc:docMk/>
            <pc:sldMk cId="3758037876" sldId="724"/>
            <ac:spMk id="15" creationId="{AAD73500-E6D6-6670-C7B9-075A846B24A4}"/>
          </ac:spMkLst>
        </pc:spChg>
        <pc:spChg chg="del mod">
          <ac:chgData name="Marit Wensink | M&amp;I/Partners" userId="9bcc2b13-732b-4351-9e39-58b7dd53423b" providerId="ADAL" clId="{93798270-11E3-4EA7-96CF-BF651E75F9EC}" dt="2024-02-22T13:41:02.816" v="663" actId="478"/>
          <ac:spMkLst>
            <pc:docMk/>
            <pc:sldMk cId="3758037876" sldId="724"/>
            <ac:spMk id="16" creationId="{EC947E12-D919-0B73-83C7-6F9AFCCB822F}"/>
          </ac:spMkLst>
        </pc:spChg>
        <pc:spChg chg="del mod">
          <ac:chgData name="Marit Wensink | M&amp;I/Partners" userId="9bcc2b13-732b-4351-9e39-58b7dd53423b" providerId="ADAL" clId="{93798270-11E3-4EA7-96CF-BF651E75F9EC}" dt="2024-02-22T13:41:02.816" v="663" actId="478"/>
          <ac:spMkLst>
            <pc:docMk/>
            <pc:sldMk cId="3758037876" sldId="724"/>
            <ac:spMk id="17" creationId="{C5F887D6-B676-55EF-1084-98870D2563FD}"/>
          </ac:spMkLst>
        </pc:spChg>
        <pc:graphicFrameChg chg="add mod modGraphic">
          <ac:chgData name="Marit Wensink | M&amp;I/Partners" userId="9bcc2b13-732b-4351-9e39-58b7dd53423b" providerId="ADAL" clId="{93798270-11E3-4EA7-96CF-BF651E75F9EC}" dt="2024-02-22T14:46:26.141" v="1594" actId="20577"/>
          <ac:graphicFrameMkLst>
            <pc:docMk/>
            <pc:sldMk cId="3758037876" sldId="724"/>
            <ac:graphicFrameMk id="13" creationId="{BE995CAC-273F-969C-998F-A182D2F32201}"/>
          </ac:graphicFrameMkLst>
        </pc:graphicFrameChg>
        <pc:picChg chg="add del mod">
          <ac:chgData name="Marit Wensink | M&amp;I/Partners" userId="9bcc2b13-732b-4351-9e39-58b7dd53423b" providerId="ADAL" clId="{93798270-11E3-4EA7-96CF-BF651E75F9EC}" dt="2024-02-22T14:46:27.645" v="1595" actId="478"/>
          <ac:picMkLst>
            <pc:docMk/>
            <pc:sldMk cId="3758037876" sldId="724"/>
            <ac:picMk id="11" creationId="{45DA2934-2A8A-32D9-EAA2-2D0467B4116C}"/>
          </ac:picMkLst>
        </pc:picChg>
        <pc:picChg chg="add mod">
          <ac:chgData name="Marit Wensink | M&amp;I/Partners" userId="9bcc2b13-732b-4351-9e39-58b7dd53423b" providerId="ADAL" clId="{93798270-11E3-4EA7-96CF-BF651E75F9EC}" dt="2024-02-22T14:46:19.268" v="1581" actId="1076"/>
          <ac:picMkLst>
            <pc:docMk/>
            <pc:sldMk cId="3758037876" sldId="724"/>
            <ac:picMk id="19" creationId="{C3178714-90D9-5DAD-3A0E-4408F17BD572}"/>
          </ac:picMkLst>
        </pc:picChg>
        <pc:picChg chg="add mod">
          <ac:chgData name="Marit Wensink | M&amp;I/Partners" userId="9bcc2b13-732b-4351-9e39-58b7dd53423b" providerId="ADAL" clId="{93798270-11E3-4EA7-96CF-BF651E75F9EC}" dt="2024-02-22T14:46:48.206" v="1597" actId="1076"/>
          <ac:picMkLst>
            <pc:docMk/>
            <pc:sldMk cId="3758037876" sldId="724"/>
            <ac:picMk id="21" creationId="{A5EE303D-1154-CEE1-0BC5-A1A27B9B83F4}"/>
          </ac:picMkLst>
        </pc:picChg>
        <pc:cxnChg chg="del mod">
          <ac:chgData name="Marit Wensink | M&amp;I/Partners" userId="9bcc2b13-732b-4351-9e39-58b7dd53423b" providerId="ADAL" clId="{93798270-11E3-4EA7-96CF-BF651E75F9EC}" dt="2024-02-22T13:41:02.816" v="663" actId="478"/>
          <ac:cxnSpMkLst>
            <pc:docMk/>
            <pc:sldMk cId="3758037876" sldId="724"/>
            <ac:cxnSpMk id="12" creationId="{1AAA605C-209D-3A84-695E-F9A87ADCBAEB}"/>
          </ac:cxnSpMkLst>
        </pc:cxnChg>
      </pc:sldChg>
      <pc:sldChg chg="addSp delSp modSp add mod">
        <pc:chgData name="Marit Wensink | M&amp;I/Partners" userId="9bcc2b13-732b-4351-9e39-58b7dd53423b" providerId="ADAL" clId="{93798270-11E3-4EA7-96CF-BF651E75F9EC}" dt="2024-02-22T14:54:19.002" v="1741" actId="20577"/>
        <pc:sldMkLst>
          <pc:docMk/>
          <pc:sldMk cId="3271235851" sldId="725"/>
        </pc:sldMkLst>
        <pc:spChg chg="del mod">
          <ac:chgData name="Marit Wensink | M&amp;I/Partners" userId="9bcc2b13-732b-4351-9e39-58b7dd53423b" providerId="ADAL" clId="{93798270-11E3-4EA7-96CF-BF651E75F9EC}" dt="2024-02-22T14:52:57.934" v="1631" actId="478"/>
          <ac:spMkLst>
            <pc:docMk/>
            <pc:sldMk cId="3271235851" sldId="725"/>
            <ac:spMk id="2" creationId="{FF83916E-8BE9-3DB8-5643-82A8DE99F8AA}"/>
          </ac:spMkLst>
        </pc:spChg>
        <pc:spChg chg="mod">
          <ac:chgData name="Marit Wensink | M&amp;I/Partners" userId="9bcc2b13-732b-4351-9e39-58b7dd53423b" providerId="ADAL" clId="{93798270-11E3-4EA7-96CF-BF651E75F9EC}" dt="2024-02-22T14:52:48.570" v="1605" actId="790"/>
          <ac:spMkLst>
            <pc:docMk/>
            <pc:sldMk cId="3271235851" sldId="725"/>
            <ac:spMk id="3" creationId="{E063877C-F082-0487-6DA2-A986E1002938}"/>
          </ac:spMkLst>
        </pc:spChg>
        <pc:spChg chg="del mod">
          <ac:chgData name="Marit Wensink | M&amp;I/Partners" userId="9bcc2b13-732b-4351-9e39-58b7dd53423b" providerId="ADAL" clId="{93798270-11E3-4EA7-96CF-BF651E75F9EC}" dt="2024-02-22T14:52:51.677" v="1607" actId="478"/>
          <ac:spMkLst>
            <pc:docMk/>
            <pc:sldMk cId="3271235851" sldId="725"/>
            <ac:spMk id="4" creationId="{229EBCC9-CC02-1A81-2A1C-522F4336817C}"/>
          </ac:spMkLst>
        </pc:spChg>
        <pc:spChg chg="mod">
          <ac:chgData name="Marit Wensink | M&amp;I/Partners" userId="9bcc2b13-732b-4351-9e39-58b7dd53423b" providerId="ADAL" clId="{93798270-11E3-4EA7-96CF-BF651E75F9EC}" dt="2024-02-22T14:52:54.907" v="1630" actId="20577"/>
          <ac:spMkLst>
            <pc:docMk/>
            <pc:sldMk cId="3271235851" sldId="725"/>
            <ac:spMk id="5" creationId="{357857FA-3312-26FD-8B08-92A9DDF39536}"/>
          </ac:spMkLst>
        </pc:spChg>
        <pc:spChg chg="mod">
          <ac:chgData name="Marit Wensink | M&amp;I/Partners" userId="9bcc2b13-732b-4351-9e39-58b7dd53423b" providerId="ADAL" clId="{93798270-11E3-4EA7-96CF-BF651E75F9EC}" dt="2024-02-22T14:53:17.374" v="1661" actId="20577"/>
          <ac:spMkLst>
            <pc:docMk/>
            <pc:sldMk cId="3271235851" sldId="725"/>
            <ac:spMk id="6" creationId="{654842D0-FEBE-24FF-DC2D-2D56C00917F6}"/>
          </ac:spMkLst>
        </pc:spChg>
        <pc:spChg chg="mod">
          <ac:chgData name="Marit Wensink | M&amp;I/Partners" userId="9bcc2b13-732b-4351-9e39-58b7dd53423b" providerId="ADAL" clId="{93798270-11E3-4EA7-96CF-BF651E75F9EC}" dt="2024-02-22T14:53:19.730" v="1662" actId="6549"/>
          <ac:spMkLst>
            <pc:docMk/>
            <pc:sldMk cId="3271235851" sldId="725"/>
            <ac:spMk id="7" creationId="{D88523F1-7413-6407-0987-8542AAB23F0C}"/>
          </ac:spMkLst>
        </pc:spChg>
        <pc:spChg chg="mod">
          <ac:chgData name="Marit Wensink | M&amp;I/Partners" userId="9bcc2b13-732b-4351-9e39-58b7dd53423b" providerId="ADAL" clId="{93798270-11E3-4EA7-96CF-BF651E75F9EC}" dt="2024-02-22T14:53:20.655" v="1663" actId="6549"/>
          <ac:spMkLst>
            <pc:docMk/>
            <pc:sldMk cId="3271235851" sldId="725"/>
            <ac:spMk id="8" creationId="{F925DDA6-27A4-7DDC-A6C7-E1321CAD6F2A}"/>
          </ac:spMkLst>
        </pc:spChg>
        <pc:spChg chg="mod">
          <ac:chgData name="Marit Wensink | M&amp;I/Partners" userId="9bcc2b13-732b-4351-9e39-58b7dd53423b" providerId="ADAL" clId="{93798270-11E3-4EA7-96CF-BF651E75F9EC}" dt="2024-02-22T14:53:21.504" v="1664" actId="6549"/>
          <ac:spMkLst>
            <pc:docMk/>
            <pc:sldMk cId="3271235851" sldId="725"/>
            <ac:spMk id="9" creationId="{CB235FC3-3403-B778-268D-63AB5123E359}"/>
          </ac:spMkLst>
        </pc:spChg>
        <pc:spChg chg="add mod">
          <ac:chgData name="Marit Wensink | M&amp;I/Partners" userId="9bcc2b13-732b-4351-9e39-58b7dd53423b" providerId="ADAL" clId="{93798270-11E3-4EA7-96CF-BF651E75F9EC}" dt="2024-02-22T14:54:19.002" v="1741" actId="20577"/>
          <ac:spMkLst>
            <pc:docMk/>
            <pc:sldMk cId="3271235851" sldId="725"/>
            <ac:spMk id="11" creationId="{08F1C5D9-5A0A-8B57-C16A-C60B047858A3}"/>
          </ac:spMkLst>
        </pc:spChg>
        <pc:spChg chg="add del mod">
          <ac:chgData name="Marit Wensink | M&amp;I/Partners" userId="9bcc2b13-732b-4351-9e39-58b7dd53423b" providerId="ADAL" clId="{93798270-11E3-4EA7-96CF-BF651E75F9EC}" dt="2024-02-22T14:53:08.421" v="1637" actId="478"/>
          <ac:spMkLst>
            <pc:docMk/>
            <pc:sldMk cId="3271235851" sldId="725"/>
            <ac:spMk id="13" creationId="{A3A3E55E-8889-3647-61EA-90D9C08E5AA1}"/>
          </ac:spMkLst>
        </pc:spChg>
      </pc:sldChg>
      <pc:sldChg chg="addSp delSp modSp add mod">
        <pc:chgData name="Marit Wensink | M&amp;I/Partners" userId="9bcc2b13-732b-4351-9e39-58b7dd53423b" providerId="ADAL" clId="{93798270-11E3-4EA7-96CF-BF651E75F9EC}" dt="2024-02-22T14:54:21.898" v="1747" actId="20577"/>
        <pc:sldMkLst>
          <pc:docMk/>
          <pc:sldMk cId="840784416" sldId="726"/>
        </pc:sldMkLst>
        <pc:spChg chg="del mod">
          <ac:chgData name="Marit Wensink | M&amp;I/Partners" userId="9bcc2b13-732b-4351-9e39-58b7dd53423b" providerId="ADAL" clId="{93798270-11E3-4EA7-96CF-BF651E75F9EC}" dt="2024-02-22T14:53:38.214" v="1680" actId="478"/>
          <ac:spMkLst>
            <pc:docMk/>
            <pc:sldMk cId="840784416" sldId="726"/>
            <ac:spMk id="2" creationId="{FF83916E-8BE9-3DB8-5643-82A8DE99F8AA}"/>
          </ac:spMkLst>
        </pc:spChg>
        <pc:spChg chg="mod">
          <ac:chgData name="Marit Wensink | M&amp;I/Partners" userId="9bcc2b13-732b-4351-9e39-58b7dd53423b" providerId="ADAL" clId="{93798270-11E3-4EA7-96CF-BF651E75F9EC}" dt="2024-02-22T14:53:25.649" v="1677" actId="790"/>
          <ac:spMkLst>
            <pc:docMk/>
            <pc:sldMk cId="840784416" sldId="726"/>
            <ac:spMk id="3" creationId="{E063877C-F082-0487-6DA2-A986E1002938}"/>
          </ac:spMkLst>
        </pc:spChg>
        <pc:spChg chg="del mod">
          <ac:chgData name="Marit Wensink | M&amp;I/Partners" userId="9bcc2b13-732b-4351-9e39-58b7dd53423b" providerId="ADAL" clId="{93798270-11E3-4EA7-96CF-BF651E75F9EC}" dt="2024-02-22T14:53:29.033" v="1679" actId="478"/>
          <ac:spMkLst>
            <pc:docMk/>
            <pc:sldMk cId="840784416" sldId="726"/>
            <ac:spMk id="4" creationId="{229EBCC9-CC02-1A81-2A1C-522F4336817C}"/>
          </ac:spMkLst>
        </pc:spChg>
        <pc:spChg chg="mod">
          <ac:chgData name="Marit Wensink | M&amp;I/Partners" userId="9bcc2b13-732b-4351-9e39-58b7dd53423b" providerId="ADAL" clId="{93798270-11E3-4EA7-96CF-BF651E75F9EC}" dt="2024-02-22T14:53:25.649" v="1675" actId="790"/>
          <ac:spMkLst>
            <pc:docMk/>
            <pc:sldMk cId="840784416" sldId="726"/>
            <ac:spMk id="5" creationId="{357857FA-3312-26FD-8B08-92A9DDF39536}"/>
          </ac:spMkLst>
        </pc:spChg>
        <pc:spChg chg="mod">
          <ac:chgData name="Marit Wensink | M&amp;I/Partners" userId="9bcc2b13-732b-4351-9e39-58b7dd53423b" providerId="ADAL" clId="{93798270-11E3-4EA7-96CF-BF651E75F9EC}" dt="2024-02-22T14:53:48.149" v="1708" actId="20577"/>
          <ac:spMkLst>
            <pc:docMk/>
            <pc:sldMk cId="840784416" sldId="726"/>
            <ac:spMk id="6" creationId="{654842D0-FEBE-24FF-DC2D-2D56C00917F6}"/>
          </ac:spMkLst>
        </pc:spChg>
        <pc:spChg chg="mod">
          <ac:chgData name="Marit Wensink | M&amp;I/Partners" userId="9bcc2b13-732b-4351-9e39-58b7dd53423b" providerId="ADAL" clId="{93798270-11E3-4EA7-96CF-BF651E75F9EC}" dt="2024-02-22T14:53:53.702" v="1726" actId="6549"/>
          <ac:spMkLst>
            <pc:docMk/>
            <pc:sldMk cId="840784416" sldId="726"/>
            <ac:spMk id="7" creationId="{D88523F1-7413-6407-0987-8542AAB23F0C}"/>
          </ac:spMkLst>
        </pc:spChg>
        <pc:spChg chg="mod">
          <ac:chgData name="Marit Wensink | M&amp;I/Partners" userId="9bcc2b13-732b-4351-9e39-58b7dd53423b" providerId="ADAL" clId="{93798270-11E3-4EA7-96CF-BF651E75F9EC}" dt="2024-02-22T14:53:55.243" v="1727" actId="6549"/>
          <ac:spMkLst>
            <pc:docMk/>
            <pc:sldMk cId="840784416" sldId="726"/>
            <ac:spMk id="8" creationId="{F925DDA6-27A4-7DDC-A6C7-E1321CAD6F2A}"/>
          </ac:spMkLst>
        </pc:spChg>
        <pc:spChg chg="mod">
          <ac:chgData name="Marit Wensink | M&amp;I/Partners" userId="9bcc2b13-732b-4351-9e39-58b7dd53423b" providerId="ADAL" clId="{93798270-11E3-4EA7-96CF-BF651E75F9EC}" dt="2024-02-22T14:53:56.616" v="1728" actId="6549"/>
          <ac:spMkLst>
            <pc:docMk/>
            <pc:sldMk cId="840784416" sldId="726"/>
            <ac:spMk id="9" creationId="{CB235FC3-3403-B778-268D-63AB5123E359}"/>
          </ac:spMkLst>
        </pc:spChg>
        <pc:spChg chg="mod">
          <ac:chgData name="Marit Wensink | M&amp;I/Partners" userId="9bcc2b13-732b-4351-9e39-58b7dd53423b" providerId="ADAL" clId="{93798270-11E3-4EA7-96CF-BF651E75F9EC}" dt="2024-02-22T14:53:51.800" v="1725" actId="20577"/>
          <ac:spMkLst>
            <pc:docMk/>
            <pc:sldMk cId="840784416" sldId="726"/>
            <ac:spMk id="10" creationId="{EB329B92-FE93-D707-02AF-44B7047ACECC}"/>
          </ac:spMkLst>
        </pc:spChg>
        <pc:spChg chg="add mod">
          <ac:chgData name="Marit Wensink | M&amp;I/Partners" userId="9bcc2b13-732b-4351-9e39-58b7dd53423b" providerId="ADAL" clId="{93798270-11E3-4EA7-96CF-BF651E75F9EC}" dt="2024-02-22T14:54:21.898" v="1747" actId="20577"/>
          <ac:spMkLst>
            <pc:docMk/>
            <pc:sldMk cId="840784416" sldId="726"/>
            <ac:spMk id="13" creationId="{DF579473-8A32-5EE3-0928-50D255E659AB}"/>
          </ac:spMkLst>
        </pc:spChg>
        <pc:spChg chg="mod">
          <ac:chgData name="Marit Wensink | M&amp;I/Partners" userId="9bcc2b13-732b-4351-9e39-58b7dd53423b" providerId="ADAL" clId="{93798270-11E3-4EA7-96CF-BF651E75F9EC}" dt="2024-02-22T14:53:57.618" v="1729" actId="6549"/>
          <ac:spMkLst>
            <pc:docMk/>
            <pc:sldMk cId="840784416" sldId="726"/>
            <ac:spMk id="14" creationId="{68B9AB81-FD71-BDB7-3990-028F6B5123E6}"/>
          </ac:spMkLst>
        </pc:spChg>
        <pc:spChg chg="mod">
          <ac:chgData name="Marit Wensink | M&amp;I/Partners" userId="9bcc2b13-732b-4351-9e39-58b7dd53423b" providerId="ADAL" clId="{93798270-11E3-4EA7-96CF-BF651E75F9EC}" dt="2024-02-22T14:53:58.368" v="1730" actId="6549"/>
          <ac:spMkLst>
            <pc:docMk/>
            <pc:sldMk cId="840784416" sldId="726"/>
            <ac:spMk id="15" creationId="{AAD73500-E6D6-6670-C7B9-075A846B24A4}"/>
          </ac:spMkLst>
        </pc:spChg>
        <pc:spChg chg="mod">
          <ac:chgData name="Marit Wensink | M&amp;I/Partners" userId="9bcc2b13-732b-4351-9e39-58b7dd53423b" providerId="ADAL" clId="{93798270-11E3-4EA7-96CF-BF651E75F9EC}" dt="2024-02-22T14:53:59.093" v="1731" actId="6549"/>
          <ac:spMkLst>
            <pc:docMk/>
            <pc:sldMk cId="840784416" sldId="726"/>
            <ac:spMk id="16" creationId="{EC947E12-D919-0B73-83C7-6F9AFCCB822F}"/>
          </ac:spMkLst>
        </pc:spChg>
        <pc:spChg chg="mod">
          <ac:chgData name="Marit Wensink | M&amp;I/Partners" userId="9bcc2b13-732b-4351-9e39-58b7dd53423b" providerId="ADAL" clId="{93798270-11E3-4EA7-96CF-BF651E75F9EC}" dt="2024-02-22T14:54:01.353" v="1733" actId="6549"/>
          <ac:spMkLst>
            <pc:docMk/>
            <pc:sldMk cId="840784416" sldId="726"/>
            <ac:spMk id="17" creationId="{C5F887D6-B676-55EF-1084-98870D2563FD}"/>
          </ac:spMkLst>
        </pc:spChg>
        <pc:spChg chg="add del mod">
          <ac:chgData name="Marit Wensink | M&amp;I/Partners" userId="9bcc2b13-732b-4351-9e39-58b7dd53423b" providerId="ADAL" clId="{93798270-11E3-4EA7-96CF-BF651E75F9EC}" dt="2024-02-22T14:53:40.104" v="1681" actId="478"/>
          <ac:spMkLst>
            <pc:docMk/>
            <pc:sldMk cId="840784416" sldId="726"/>
            <ac:spMk id="19" creationId="{E2011204-2B9A-7458-10BB-853DD60A92D6}"/>
          </ac:spMkLst>
        </pc:spChg>
      </pc:sldChg>
      <pc:sldChg chg="addSp delSp modSp new mod">
        <pc:chgData name="Marit Wensink | M&amp;I/Partners" userId="9bcc2b13-732b-4351-9e39-58b7dd53423b" providerId="ADAL" clId="{93798270-11E3-4EA7-96CF-BF651E75F9EC}" dt="2024-02-22T15:04:45.667" v="1996" actId="113"/>
        <pc:sldMkLst>
          <pc:docMk/>
          <pc:sldMk cId="1287384137" sldId="727"/>
        </pc:sldMkLst>
        <pc:spChg chg="mod">
          <ac:chgData name="Marit Wensink | M&amp;I/Partners" userId="9bcc2b13-732b-4351-9e39-58b7dd53423b" providerId="ADAL" clId="{93798270-11E3-4EA7-96CF-BF651E75F9EC}" dt="2024-02-22T14:55:14.578" v="1835" actId="20577"/>
          <ac:spMkLst>
            <pc:docMk/>
            <pc:sldMk cId="1287384137" sldId="727"/>
            <ac:spMk id="2" creationId="{D69E750B-3F08-10C5-B9D5-6F8966767F6B}"/>
          </ac:spMkLst>
        </pc:spChg>
        <pc:spChg chg="mod">
          <ac:chgData name="Marit Wensink | M&amp;I/Partners" userId="9bcc2b13-732b-4351-9e39-58b7dd53423b" providerId="ADAL" clId="{93798270-11E3-4EA7-96CF-BF651E75F9EC}" dt="2024-02-22T14:55:00.479" v="1791" actId="790"/>
          <ac:spMkLst>
            <pc:docMk/>
            <pc:sldMk cId="1287384137" sldId="727"/>
            <ac:spMk id="3" creationId="{F07EB0FF-AA2F-A0D4-11CA-C5470995D09E}"/>
          </ac:spMkLst>
        </pc:spChg>
        <pc:spChg chg="mod">
          <ac:chgData name="Marit Wensink | M&amp;I/Partners" userId="9bcc2b13-732b-4351-9e39-58b7dd53423b" providerId="ADAL" clId="{93798270-11E3-4EA7-96CF-BF651E75F9EC}" dt="2024-02-22T14:55:04.144" v="1793" actId="20577"/>
          <ac:spMkLst>
            <pc:docMk/>
            <pc:sldMk cId="1287384137" sldId="727"/>
            <ac:spMk id="4" creationId="{9E884E17-63CC-13D8-968B-AFE1353878E6}"/>
          </ac:spMkLst>
        </pc:spChg>
        <pc:spChg chg="mod">
          <ac:chgData name="Marit Wensink | M&amp;I/Partners" userId="9bcc2b13-732b-4351-9e39-58b7dd53423b" providerId="ADAL" clId="{93798270-11E3-4EA7-96CF-BF651E75F9EC}" dt="2024-02-22T15:03:10.113" v="1983" actId="20577"/>
          <ac:spMkLst>
            <pc:docMk/>
            <pc:sldMk cId="1287384137" sldId="727"/>
            <ac:spMk id="5" creationId="{6B404708-90B5-33E8-DF5F-FA90F3174797}"/>
          </ac:spMkLst>
        </pc:spChg>
        <pc:spChg chg="mod">
          <ac:chgData name="Marit Wensink | M&amp;I/Partners" userId="9bcc2b13-732b-4351-9e39-58b7dd53423b" providerId="ADAL" clId="{93798270-11E3-4EA7-96CF-BF651E75F9EC}" dt="2024-02-22T14:55:08.605" v="1798" actId="20577"/>
          <ac:spMkLst>
            <pc:docMk/>
            <pc:sldMk cId="1287384137" sldId="727"/>
            <ac:spMk id="6" creationId="{DF803ABD-A3DC-3038-5F9C-6DECC311ABF9}"/>
          </ac:spMkLst>
        </pc:spChg>
        <pc:spChg chg="mod">
          <ac:chgData name="Marit Wensink | M&amp;I/Partners" userId="9bcc2b13-732b-4351-9e39-58b7dd53423b" providerId="ADAL" clId="{93798270-11E3-4EA7-96CF-BF651E75F9EC}" dt="2024-02-22T15:03:16.217" v="1985"/>
          <ac:spMkLst>
            <pc:docMk/>
            <pc:sldMk cId="1287384137" sldId="727"/>
            <ac:spMk id="7" creationId="{267787F2-C244-3C5F-BD3D-E5101AD1E2FE}"/>
          </ac:spMkLst>
        </pc:spChg>
        <pc:spChg chg="mod">
          <ac:chgData name="Marit Wensink | M&amp;I/Partners" userId="9bcc2b13-732b-4351-9e39-58b7dd53423b" providerId="ADAL" clId="{93798270-11E3-4EA7-96CF-BF651E75F9EC}" dt="2024-02-22T14:55:54.102" v="1908" actId="20577"/>
          <ac:spMkLst>
            <pc:docMk/>
            <pc:sldMk cId="1287384137" sldId="727"/>
            <ac:spMk id="8" creationId="{32090059-8F60-BEE5-D6AD-E85506FF6408}"/>
          </ac:spMkLst>
        </pc:spChg>
        <pc:spChg chg="mod">
          <ac:chgData name="Marit Wensink | M&amp;I/Partners" userId="9bcc2b13-732b-4351-9e39-58b7dd53423b" providerId="ADAL" clId="{93798270-11E3-4EA7-96CF-BF651E75F9EC}" dt="2024-02-22T15:03:19.728" v="1987"/>
          <ac:spMkLst>
            <pc:docMk/>
            <pc:sldMk cId="1287384137" sldId="727"/>
            <ac:spMk id="9" creationId="{291CA891-A817-4BB1-8297-687F89271708}"/>
          </ac:spMkLst>
        </pc:spChg>
        <pc:spChg chg="del mod">
          <ac:chgData name="Marit Wensink | M&amp;I/Partners" userId="9bcc2b13-732b-4351-9e39-58b7dd53423b" providerId="ADAL" clId="{93798270-11E3-4EA7-96CF-BF651E75F9EC}" dt="2024-02-22T14:56:04.403" v="1955" actId="478"/>
          <ac:spMkLst>
            <pc:docMk/>
            <pc:sldMk cId="1287384137" sldId="727"/>
            <ac:spMk id="10" creationId="{C0BA7C8C-6C15-FB62-82BD-7BB9814B6A79}"/>
          </ac:spMkLst>
        </pc:spChg>
        <pc:spChg chg="del mod">
          <ac:chgData name="Marit Wensink | M&amp;I/Partners" userId="9bcc2b13-732b-4351-9e39-58b7dd53423b" providerId="ADAL" clId="{93798270-11E3-4EA7-96CF-BF651E75F9EC}" dt="2024-02-22T14:56:03.585" v="1954" actId="478"/>
          <ac:spMkLst>
            <pc:docMk/>
            <pc:sldMk cId="1287384137" sldId="727"/>
            <ac:spMk id="11" creationId="{9D19DFD5-6C31-BC8C-AD27-0AD9D3B91371}"/>
          </ac:spMkLst>
        </pc:spChg>
        <pc:spChg chg="del mod">
          <ac:chgData name="Marit Wensink | M&amp;I/Partners" userId="9bcc2b13-732b-4351-9e39-58b7dd53423b" providerId="ADAL" clId="{93798270-11E3-4EA7-96CF-BF651E75F9EC}" dt="2024-02-22T14:56:03.585" v="1954" actId="478"/>
          <ac:spMkLst>
            <pc:docMk/>
            <pc:sldMk cId="1287384137" sldId="727"/>
            <ac:spMk id="12" creationId="{F11A8FAC-70E8-BD35-8BAE-7DBDC46DCD88}"/>
          </ac:spMkLst>
        </pc:spChg>
        <pc:spChg chg="del mod">
          <ac:chgData name="Marit Wensink | M&amp;I/Partners" userId="9bcc2b13-732b-4351-9e39-58b7dd53423b" providerId="ADAL" clId="{93798270-11E3-4EA7-96CF-BF651E75F9EC}" dt="2024-02-22T14:56:03.585" v="1954" actId="478"/>
          <ac:spMkLst>
            <pc:docMk/>
            <pc:sldMk cId="1287384137" sldId="727"/>
            <ac:spMk id="13" creationId="{B775F5BF-4757-98BD-1071-9575560FE9DA}"/>
          </ac:spMkLst>
        </pc:spChg>
        <pc:spChg chg="del mod">
          <ac:chgData name="Marit Wensink | M&amp;I/Partners" userId="9bcc2b13-732b-4351-9e39-58b7dd53423b" providerId="ADAL" clId="{93798270-11E3-4EA7-96CF-BF651E75F9EC}" dt="2024-02-22T14:56:08.186" v="1957" actId="478"/>
          <ac:spMkLst>
            <pc:docMk/>
            <pc:sldMk cId="1287384137" sldId="727"/>
            <ac:spMk id="14" creationId="{45C0BA95-1A9B-A675-BFAB-6859FC939F98}"/>
          </ac:spMkLst>
        </pc:spChg>
        <pc:spChg chg="del mod">
          <ac:chgData name="Marit Wensink | M&amp;I/Partners" userId="9bcc2b13-732b-4351-9e39-58b7dd53423b" providerId="ADAL" clId="{93798270-11E3-4EA7-96CF-BF651E75F9EC}" dt="2024-02-22T14:56:06.279" v="1956" actId="478"/>
          <ac:spMkLst>
            <pc:docMk/>
            <pc:sldMk cId="1287384137" sldId="727"/>
            <ac:spMk id="15" creationId="{0FBB4BCF-CFC5-1A66-4CBC-780F996E8BAA}"/>
          </ac:spMkLst>
        </pc:spChg>
        <pc:spChg chg="add mod">
          <ac:chgData name="Marit Wensink | M&amp;I/Partners" userId="9bcc2b13-732b-4351-9e39-58b7dd53423b" providerId="ADAL" clId="{93798270-11E3-4EA7-96CF-BF651E75F9EC}" dt="2024-02-22T15:04:45.667" v="1996" actId="113"/>
          <ac:spMkLst>
            <pc:docMk/>
            <pc:sldMk cId="1287384137" sldId="727"/>
            <ac:spMk id="16" creationId="{13CF20A2-B18B-3659-E4E6-CF1D957041C1}"/>
          </ac:spMkLst>
        </pc:spChg>
        <pc:spChg chg="add mod">
          <ac:chgData name="Marit Wensink | M&amp;I/Partners" userId="9bcc2b13-732b-4351-9e39-58b7dd53423b" providerId="ADAL" clId="{93798270-11E3-4EA7-96CF-BF651E75F9EC}" dt="2024-02-22T15:04:26.036" v="1992"/>
          <ac:spMkLst>
            <pc:docMk/>
            <pc:sldMk cId="1287384137" sldId="727"/>
            <ac:spMk id="17" creationId="{86AAABD2-9979-2ACC-5BCF-A59527845C51}"/>
          </ac:spMkLst>
        </pc:spChg>
      </pc:sldChg>
      <pc:sldChg chg="delSp modSp add mod">
        <pc:chgData name="Marit Wensink | M&amp;I/Partners" userId="9bcc2b13-732b-4351-9e39-58b7dd53423b" providerId="ADAL" clId="{93798270-11E3-4EA7-96CF-BF651E75F9EC}" dt="2024-02-22T15:08:07.680" v="2149" actId="12"/>
        <pc:sldMkLst>
          <pc:docMk/>
          <pc:sldMk cId="846482360" sldId="728"/>
        </pc:sldMkLst>
        <pc:spChg chg="mod">
          <ac:chgData name="Marit Wensink | M&amp;I/Partners" userId="9bcc2b13-732b-4351-9e39-58b7dd53423b" providerId="ADAL" clId="{93798270-11E3-4EA7-96CF-BF651E75F9EC}" dt="2024-02-22T15:08:07.680" v="2149" actId="12"/>
          <ac:spMkLst>
            <pc:docMk/>
            <pc:sldMk cId="846482360" sldId="728"/>
            <ac:spMk id="2" creationId="{FF83916E-8BE9-3DB8-5643-82A8DE99F8AA}"/>
          </ac:spMkLst>
        </pc:spChg>
        <pc:spChg chg="mod">
          <ac:chgData name="Marit Wensink | M&amp;I/Partners" userId="9bcc2b13-732b-4351-9e39-58b7dd53423b" providerId="ADAL" clId="{93798270-11E3-4EA7-96CF-BF651E75F9EC}" dt="2024-02-22T15:05:57.630" v="2013" actId="790"/>
          <ac:spMkLst>
            <pc:docMk/>
            <pc:sldMk cId="846482360" sldId="728"/>
            <ac:spMk id="3" creationId="{E063877C-F082-0487-6DA2-A986E1002938}"/>
          </ac:spMkLst>
        </pc:spChg>
        <pc:spChg chg="mod">
          <ac:chgData name="Marit Wensink | M&amp;I/Partners" userId="9bcc2b13-732b-4351-9e39-58b7dd53423b" providerId="ADAL" clId="{93798270-11E3-4EA7-96CF-BF651E75F9EC}" dt="2024-02-22T15:05:57.630" v="2012" actId="790"/>
          <ac:spMkLst>
            <pc:docMk/>
            <pc:sldMk cId="846482360" sldId="728"/>
            <ac:spMk id="4" creationId="{229EBCC9-CC02-1A81-2A1C-522F4336817C}"/>
          </ac:spMkLst>
        </pc:spChg>
        <pc:spChg chg="mod">
          <ac:chgData name="Marit Wensink | M&amp;I/Partners" userId="9bcc2b13-732b-4351-9e39-58b7dd53423b" providerId="ADAL" clId="{93798270-11E3-4EA7-96CF-BF651E75F9EC}" dt="2024-02-22T15:05:57.630" v="2011" actId="790"/>
          <ac:spMkLst>
            <pc:docMk/>
            <pc:sldMk cId="846482360" sldId="728"/>
            <ac:spMk id="5" creationId="{357857FA-3312-26FD-8B08-92A9DDF39536}"/>
          </ac:spMkLst>
        </pc:spChg>
        <pc:graphicFrameChg chg="del modGraphic">
          <ac:chgData name="Marit Wensink | M&amp;I/Partners" userId="9bcc2b13-732b-4351-9e39-58b7dd53423b" providerId="ADAL" clId="{93798270-11E3-4EA7-96CF-BF651E75F9EC}" dt="2024-02-22T15:06:37.223" v="2015" actId="478"/>
          <ac:graphicFrameMkLst>
            <pc:docMk/>
            <pc:sldMk cId="846482360" sldId="728"/>
            <ac:graphicFrameMk id="13" creationId="{BE995CAC-273F-969C-998F-A182D2F32201}"/>
          </ac:graphicFrameMkLst>
        </pc:graphicFrameChg>
        <pc:picChg chg="del">
          <ac:chgData name="Marit Wensink | M&amp;I/Partners" userId="9bcc2b13-732b-4351-9e39-58b7dd53423b" providerId="ADAL" clId="{93798270-11E3-4EA7-96CF-BF651E75F9EC}" dt="2024-02-22T15:06:38.913" v="2016" actId="478"/>
          <ac:picMkLst>
            <pc:docMk/>
            <pc:sldMk cId="846482360" sldId="728"/>
            <ac:picMk id="19" creationId="{C3178714-90D9-5DAD-3A0E-4408F17BD572}"/>
          </ac:picMkLst>
        </pc:picChg>
        <pc:picChg chg="del">
          <ac:chgData name="Marit Wensink | M&amp;I/Partners" userId="9bcc2b13-732b-4351-9e39-58b7dd53423b" providerId="ADAL" clId="{93798270-11E3-4EA7-96CF-BF651E75F9EC}" dt="2024-02-22T15:06:40.402" v="2017" actId="478"/>
          <ac:picMkLst>
            <pc:docMk/>
            <pc:sldMk cId="846482360" sldId="728"/>
            <ac:picMk id="21" creationId="{A5EE303D-1154-CEE1-0BC5-A1A27B9B83F4}"/>
          </ac:picMkLst>
        </pc:picChg>
      </pc:sldChg>
      <pc:sldChg chg="delSp modSp add mod">
        <pc:chgData name="Marit Wensink | M&amp;I/Partners" userId="9bcc2b13-732b-4351-9e39-58b7dd53423b" providerId="ADAL" clId="{93798270-11E3-4EA7-96CF-BF651E75F9EC}" dt="2024-02-22T15:10:31.375" v="2234" actId="20577"/>
        <pc:sldMkLst>
          <pc:docMk/>
          <pc:sldMk cId="1572180539" sldId="729"/>
        </pc:sldMkLst>
        <pc:spChg chg="mod">
          <ac:chgData name="Marit Wensink | M&amp;I/Partners" userId="9bcc2b13-732b-4351-9e39-58b7dd53423b" providerId="ADAL" clId="{93798270-11E3-4EA7-96CF-BF651E75F9EC}" dt="2024-02-22T15:10:31.375" v="2234" actId="20577"/>
          <ac:spMkLst>
            <pc:docMk/>
            <pc:sldMk cId="1572180539" sldId="729"/>
            <ac:spMk id="2" creationId="{FF83916E-8BE9-3DB8-5643-82A8DE99F8AA}"/>
          </ac:spMkLst>
        </pc:spChg>
        <pc:spChg chg="mod">
          <ac:chgData name="Marit Wensink | M&amp;I/Partners" userId="9bcc2b13-732b-4351-9e39-58b7dd53423b" providerId="ADAL" clId="{93798270-11E3-4EA7-96CF-BF651E75F9EC}" dt="2024-02-22T15:08:37.237" v="2190" actId="790"/>
          <ac:spMkLst>
            <pc:docMk/>
            <pc:sldMk cId="1572180539" sldId="729"/>
            <ac:spMk id="3" creationId="{E063877C-F082-0487-6DA2-A986E1002938}"/>
          </ac:spMkLst>
        </pc:spChg>
        <pc:spChg chg="mod">
          <ac:chgData name="Marit Wensink | M&amp;I/Partners" userId="9bcc2b13-732b-4351-9e39-58b7dd53423b" providerId="ADAL" clId="{93798270-11E3-4EA7-96CF-BF651E75F9EC}" dt="2024-02-22T15:08:37.237" v="2189" actId="790"/>
          <ac:spMkLst>
            <pc:docMk/>
            <pc:sldMk cId="1572180539" sldId="729"/>
            <ac:spMk id="4" creationId="{229EBCC9-CC02-1A81-2A1C-522F4336817C}"/>
          </ac:spMkLst>
        </pc:spChg>
        <pc:spChg chg="mod">
          <ac:chgData name="Marit Wensink | M&amp;I/Partners" userId="9bcc2b13-732b-4351-9e39-58b7dd53423b" providerId="ADAL" clId="{93798270-11E3-4EA7-96CF-BF651E75F9EC}" dt="2024-02-22T15:08:38.891" v="2193" actId="20577"/>
          <ac:spMkLst>
            <pc:docMk/>
            <pc:sldMk cId="1572180539" sldId="729"/>
            <ac:spMk id="5" creationId="{357857FA-3312-26FD-8B08-92A9DDF39536}"/>
          </ac:spMkLst>
        </pc:spChg>
        <pc:graphicFrameChg chg="del modGraphic">
          <ac:chgData name="Marit Wensink | M&amp;I/Partners" userId="9bcc2b13-732b-4351-9e39-58b7dd53423b" providerId="ADAL" clId="{93798270-11E3-4EA7-96CF-BF651E75F9EC}" dt="2024-02-22T15:09:02.105" v="2220" actId="478"/>
          <ac:graphicFrameMkLst>
            <pc:docMk/>
            <pc:sldMk cId="1572180539" sldId="729"/>
            <ac:graphicFrameMk id="13" creationId="{BE995CAC-273F-969C-998F-A182D2F32201}"/>
          </ac:graphicFrameMkLst>
        </pc:graphicFrameChg>
        <pc:picChg chg="del">
          <ac:chgData name="Marit Wensink | M&amp;I/Partners" userId="9bcc2b13-732b-4351-9e39-58b7dd53423b" providerId="ADAL" clId="{93798270-11E3-4EA7-96CF-BF651E75F9EC}" dt="2024-02-22T15:09:05.148" v="2222" actId="478"/>
          <ac:picMkLst>
            <pc:docMk/>
            <pc:sldMk cId="1572180539" sldId="729"/>
            <ac:picMk id="19" creationId="{C3178714-90D9-5DAD-3A0E-4408F17BD572}"/>
          </ac:picMkLst>
        </pc:picChg>
        <pc:picChg chg="del">
          <ac:chgData name="Marit Wensink | M&amp;I/Partners" userId="9bcc2b13-732b-4351-9e39-58b7dd53423b" providerId="ADAL" clId="{93798270-11E3-4EA7-96CF-BF651E75F9EC}" dt="2024-02-22T15:09:03.659" v="2221" actId="478"/>
          <ac:picMkLst>
            <pc:docMk/>
            <pc:sldMk cId="1572180539" sldId="729"/>
            <ac:picMk id="21" creationId="{A5EE303D-1154-CEE1-0BC5-A1A27B9B83F4}"/>
          </ac:picMkLst>
        </pc:picChg>
      </pc:sldChg>
    </pc:docChg>
  </pc:docChgLst>
  <pc:docChgLst>
    <pc:chgData name="Ike van der Voort | M&amp;I/Partners" userId="b3b73801-9fac-4efd-bcac-e42fff74eb79" providerId="ADAL" clId="{3C87F663-DA03-4D82-9694-82DF09F614BE}"/>
    <pc:docChg chg="undo custSel modSld">
      <pc:chgData name="Ike van der Voort | M&amp;I/Partners" userId="b3b73801-9fac-4efd-bcac-e42fff74eb79" providerId="ADAL" clId="{3C87F663-DA03-4D82-9694-82DF09F614BE}" dt="2024-05-15T15:45:46.749" v="51" actId="1076"/>
      <pc:docMkLst>
        <pc:docMk/>
      </pc:docMkLst>
      <pc:sldChg chg="modSp mod">
        <pc:chgData name="Ike van der Voort | M&amp;I/Partners" userId="b3b73801-9fac-4efd-bcac-e42fff74eb79" providerId="ADAL" clId="{3C87F663-DA03-4D82-9694-82DF09F614BE}" dt="2024-05-15T15:44:55.531" v="47" actId="1076"/>
        <pc:sldMkLst>
          <pc:docMk/>
          <pc:sldMk cId="3758037876" sldId="724"/>
        </pc:sldMkLst>
        <pc:spChg chg="mod">
          <ac:chgData name="Ike van der Voort | M&amp;I/Partners" userId="b3b73801-9fac-4efd-bcac-e42fff74eb79" providerId="ADAL" clId="{3C87F663-DA03-4D82-9694-82DF09F614BE}" dt="2024-05-15T15:43:26.764" v="37" actId="14100"/>
          <ac:spMkLst>
            <pc:docMk/>
            <pc:sldMk cId="3758037876" sldId="724"/>
            <ac:spMk id="2" creationId="{FF83916E-8BE9-3DB8-5643-82A8DE99F8AA}"/>
          </ac:spMkLst>
        </pc:spChg>
        <pc:graphicFrameChg chg="mod modGraphic">
          <ac:chgData name="Ike van der Voort | M&amp;I/Partners" userId="b3b73801-9fac-4efd-bcac-e42fff74eb79" providerId="ADAL" clId="{3C87F663-DA03-4D82-9694-82DF09F614BE}" dt="2024-05-15T15:44:34.970" v="45" actId="14734"/>
          <ac:graphicFrameMkLst>
            <pc:docMk/>
            <pc:sldMk cId="3758037876" sldId="724"/>
            <ac:graphicFrameMk id="13" creationId="{BE995CAC-273F-969C-998F-A182D2F32201}"/>
          </ac:graphicFrameMkLst>
        </pc:graphicFrameChg>
        <pc:picChg chg="mod">
          <ac:chgData name="Ike van der Voort | M&amp;I/Partners" userId="b3b73801-9fac-4efd-bcac-e42fff74eb79" providerId="ADAL" clId="{3C87F663-DA03-4D82-9694-82DF09F614BE}" dt="2024-05-15T15:44:14.350" v="42" actId="1076"/>
          <ac:picMkLst>
            <pc:docMk/>
            <pc:sldMk cId="3758037876" sldId="724"/>
            <ac:picMk id="6" creationId="{F94486C5-5B73-C796-CB16-F617AE4B2B2E}"/>
          </ac:picMkLst>
        </pc:picChg>
        <pc:picChg chg="mod">
          <ac:chgData name="Ike van der Voort | M&amp;I/Partners" userId="b3b73801-9fac-4efd-bcac-e42fff74eb79" providerId="ADAL" clId="{3C87F663-DA03-4D82-9694-82DF09F614BE}" dt="2024-05-15T15:44:55.531" v="47" actId="1076"/>
          <ac:picMkLst>
            <pc:docMk/>
            <pc:sldMk cId="3758037876" sldId="724"/>
            <ac:picMk id="8" creationId="{C07E21A7-B8C0-403D-4F8E-CE86FD6AD1A0}"/>
          </ac:picMkLst>
        </pc:picChg>
        <pc:picChg chg="mod">
          <ac:chgData name="Ike van der Voort | M&amp;I/Partners" userId="b3b73801-9fac-4efd-bcac-e42fff74eb79" providerId="ADAL" clId="{3C87F663-DA03-4D82-9694-82DF09F614BE}" dt="2024-05-15T15:44:21.979" v="43" actId="1076"/>
          <ac:picMkLst>
            <pc:docMk/>
            <pc:sldMk cId="3758037876" sldId="724"/>
            <ac:picMk id="19" creationId="{C3178714-90D9-5DAD-3A0E-4408F17BD572}"/>
          </ac:picMkLst>
        </pc:picChg>
        <pc:picChg chg="mod">
          <ac:chgData name="Ike van der Voort | M&amp;I/Partners" userId="b3b73801-9fac-4efd-bcac-e42fff74eb79" providerId="ADAL" clId="{3C87F663-DA03-4D82-9694-82DF09F614BE}" dt="2024-05-15T15:44:51.480" v="46" actId="1076"/>
          <ac:picMkLst>
            <pc:docMk/>
            <pc:sldMk cId="3758037876" sldId="724"/>
            <ac:picMk id="21" creationId="{A5EE303D-1154-CEE1-0BC5-A1A27B9B83F4}"/>
          </ac:picMkLst>
        </pc:picChg>
      </pc:sldChg>
      <pc:sldChg chg="addSp modSp mod">
        <pc:chgData name="Ike van der Voort | M&amp;I/Partners" userId="b3b73801-9fac-4efd-bcac-e42fff74eb79" providerId="ADAL" clId="{3C87F663-DA03-4D82-9694-82DF09F614BE}" dt="2024-05-15T15:45:21.280" v="50" actId="1076"/>
        <pc:sldMkLst>
          <pc:docMk/>
          <pc:sldMk cId="1572180539" sldId="729"/>
        </pc:sldMkLst>
        <pc:spChg chg="mod">
          <ac:chgData name="Ike van der Voort | M&amp;I/Partners" userId="b3b73801-9fac-4efd-bcac-e42fff74eb79" providerId="ADAL" clId="{3C87F663-DA03-4D82-9694-82DF09F614BE}" dt="2024-05-15T15:45:17.335" v="49" actId="164"/>
          <ac:spMkLst>
            <pc:docMk/>
            <pc:sldMk cId="1572180539" sldId="729"/>
            <ac:spMk id="7" creationId="{070E8764-5D34-9C23-326E-B8729B7CADD1}"/>
          </ac:spMkLst>
        </pc:spChg>
        <pc:spChg chg="mod">
          <ac:chgData name="Ike van der Voort | M&amp;I/Partners" userId="b3b73801-9fac-4efd-bcac-e42fff74eb79" providerId="ADAL" clId="{3C87F663-DA03-4D82-9694-82DF09F614BE}" dt="2024-05-15T15:45:17.335" v="49" actId="164"/>
          <ac:spMkLst>
            <pc:docMk/>
            <pc:sldMk cId="1572180539" sldId="729"/>
            <ac:spMk id="11" creationId="{B898DAA7-AAC8-467E-A4FE-55833022F8B7}"/>
          </ac:spMkLst>
        </pc:spChg>
        <pc:spChg chg="mod">
          <ac:chgData name="Ike van der Voort | M&amp;I/Partners" userId="b3b73801-9fac-4efd-bcac-e42fff74eb79" providerId="ADAL" clId="{3C87F663-DA03-4D82-9694-82DF09F614BE}" dt="2024-05-15T15:45:17.335" v="49" actId="164"/>
          <ac:spMkLst>
            <pc:docMk/>
            <pc:sldMk cId="1572180539" sldId="729"/>
            <ac:spMk id="15" creationId="{5549E247-970E-A9A5-FCCF-A510630F68ED}"/>
          </ac:spMkLst>
        </pc:spChg>
        <pc:spChg chg="mod">
          <ac:chgData name="Ike van der Voort | M&amp;I/Partners" userId="b3b73801-9fac-4efd-bcac-e42fff74eb79" providerId="ADAL" clId="{3C87F663-DA03-4D82-9694-82DF09F614BE}" dt="2024-05-15T15:45:17.335" v="49" actId="164"/>
          <ac:spMkLst>
            <pc:docMk/>
            <pc:sldMk cId="1572180539" sldId="729"/>
            <ac:spMk id="17" creationId="{046F4ADA-331E-65F9-1268-542FC130D77C}"/>
          </ac:spMkLst>
        </pc:spChg>
        <pc:spChg chg="mod">
          <ac:chgData name="Ike van der Voort | M&amp;I/Partners" userId="b3b73801-9fac-4efd-bcac-e42fff74eb79" providerId="ADAL" clId="{3C87F663-DA03-4D82-9694-82DF09F614BE}" dt="2024-05-15T15:45:17.335" v="49" actId="164"/>
          <ac:spMkLst>
            <pc:docMk/>
            <pc:sldMk cId="1572180539" sldId="729"/>
            <ac:spMk id="18" creationId="{60C4BF56-9B85-26A3-F4C0-BAE9FB2CD522}"/>
          </ac:spMkLst>
        </pc:spChg>
        <pc:grpChg chg="add mod">
          <ac:chgData name="Ike van der Voort | M&amp;I/Partners" userId="b3b73801-9fac-4efd-bcac-e42fff74eb79" providerId="ADAL" clId="{3C87F663-DA03-4D82-9694-82DF09F614BE}" dt="2024-05-15T15:45:21.280" v="50" actId="1076"/>
          <ac:grpSpMkLst>
            <pc:docMk/>
            <pc:sldMk cId="1572180539" sldId="729"/>
            <ac:grpSpMk id="8" creationId="{9811C1BA-4560-696A-D02B-AE34B5230557}"/>
          </ac:grpSpMkLst>
        </pc:grpChg>
        <pc:picChg chg="mod">
          <ac:chgData name="Ike van der Voort | M&amp;I/Partners" userId="b3b73801-9fac-4efd-bcac-e42fff74eb79" providerId="ADAL" clId="{3C87F663-DA03-4D82-9694-82DF09F614BE}" dt="2024-05-15T15:45:17.335" v="49" actId="164"/>
          <ac:picMkLst>
            <pc:docMk/>
            <pc:sldMk cId="1572180539" sldId="729"/>
            <ac:picMk id="6" creationId="{4D0F7408-65BE-2B8D-CBC8-BD8368AB7FC9}"/>
          </ac:picMkLst>
        </pc:picChg>
        <pc:picChg chg="mod">
          <ac:chgData name="Ike van der Voort | M&amp;I/Partners" userId="b3b73801-9fac-4efd-bcac-e42fff74eb79" providerId="ADAL" clId="{3C87F663-DA03-4D82-9694-82DF09F614BE}" dt="2024-05-15T15:45:17.335" v="49" actId="164"/>
          <ac:picMkLst>
            <pc:docMk/>
            <pc:sldMk cId="1572180539" sldId="729"/>
            <ac:picMk id="14" creationId="{B3181058-029B-FA10-5626-E8A9E4DEF3E4}"/>
          </ac:picMkLst>
        </pc:picChg>
        <pc:picChg chg="mod">
          <ac:chgData name="Ike van der Voort | M&amp;I/Partners" userId="b3b73801-9fac-4efd-bcac-e42fff74eb79" providerId="ADAL" clId="{3C87F663-DA03-4D82-9694-82DF09F614BE}" dt="2024-05-15T15:45:17.335" v="49" actId="164"/>
          <ac:picMkLst>
            <pc:docMk/>
            <pc:sldMk cId="1572180539" sldId="729"/>
            <ac:picMk id="16" creationId="{40C139B3-FDCC-D4FE-B0DF-9D1A8E2A6F32}"/>
          </ac:picMkLst>
        </pc:picChg>
        <pc:cxnChg chg="mod">
          <ac:chgData name="Ike van der Voort | M&amp;I/Partners" userId="b3b73801-9fac-4efd-bcac-e42fff74eb79" providerId="ADAL" clId="{3C87F663-DA03-4D82-9694-82DF09F614BE}" dt="2024-05-15T15:45:17.335" v="49" actId="164"/>
          <ac:cxnSpMkLst>
            <pc:docMk/>
            <pc:sldMk cId="1572180539" sldId="729"/>
            <ac:cxnSpMk id="20" creationId="{0FD00346-B635-F1BD-D3ED-ABACCCE93636}"/>
          </ac:cxnSpMkLst>
        </pc:cxnChg>
        <pc:cxnChg chg="mod">
          <ac:chgData name="Ike van der Voort | M&amp;I/Partners" userId="b3b73801-9fac-4efd-bcac-e42fff74eb79" providerId="ADAL" clId="{3C87F663-DA03-4D82-9694-82DF09F614BE}" dt="2024-05-15T15:45:17.335" v="49" actId="164"/>
          <ac:cxnSpMkLst>
            <pc:docMk/>
            <pc:sldMk cId="1572180539" sldId="729"/>
            <ac:cxnSpMk id="21" creationId="{6533023E-2FE6-1E76-55A2-BB8CA5F8CE59}"/>
          </ac:cxnSpMkLst>
        </pc:cxnChg>
        <pc:cxnChg chg="mod">
          <ac:chgData name="Ike van der Voort | M&amp;I/Partners" userId="b3b73801-9fac-4efd-bcac-e42fff74eb79" providerId="ADAL" clId="{3C87F663-DA03-4D82-9694-82DF09F614BE}" dt="2024-05-15T15:45:17.335" v="49" actId="164"/>
          <ac:cxnSpMkLst>
            <pc:docMk/>
            <pc:sldMk cId="1572180539" sldId="729"/>
            <ac:cxnSpMk id="22" creationId="{9B0AD2D1-E22F-9027-6410-63A2BAEF0696}"/>
          </ac:cxnSpMkLst>
        </pc:cxnChg>
        <pc:cxnChg chg="mod">
          <ac:chgData name="Ike van der Voort | M&amp;I/Partners" userId="b3b73801-9fac-4efd-bcac-e42fff74eb79" providerId="ADAL" clId="{3C87F663-DA03-4D82-9694-82DF09F614BE}" dt="2024-05-15T15:45:17.335" v="49" actId="164"/>
          <ac:cxnSpMkLst>
            <pc:docMk/>
            <pc:sldMk cId="1572180539" sldId="729"/>
            <ac:cxnSpMk id="23" creationId="{C9AB69FE-8CD4-8B7A-89FC-D9044FF3A84A}"/>
          </ac:cxnSpMkLst>
        </pc:cxnChg>
      </pc:sldChg>
      <pc:sldChg chg="modSp mod">
        <pc:chgData name="Ike van der Voort | M&amp;I/Partners" userId="b3b73801-9fac-4efd-bcac-e42fff74eb79" providerId="ADAL" clId="{3C87F663-DA03-4D82-9694-82DF09F614BE}" dt="2024-05-15T15:45:46.749" v="51" actId="1076"/>
        <pc:sldMkLst>
          <pc:docMk/>
          <pc:sldMk cId="68672983" sldId="731"/>
        </pc:sldMkLst>
        <pc:graphicFrameChg chg="mod">
          <ac:chgData name="Ike van der Voort | M&amp;I/Partners" userId="b3b73801-9fac-4efd-bcac-e42fff74eb79" providerId="ADAL" clId="{3C87F663-DA03-4D82-9694-82DF09F614BE}" dt="2024-05-15T15:45:46.749" v="51" actId="1076"/>
          <ac:graphicFrameMkLst>
            <pc:docMk/>
            <pc:sldMk cId="68672983" sldId="731"/>
            <ac:graphicFrameMk id="13" creationId="{F2D692DF-6581-CA12-09A8-1B0EC60B6B30}"/>
          </ac:graphicFrameMkLst>
        </pc:graphicFrameChg>
      </pc:sldChg>
    </pc:docChg>
  </pc:docChgLst>
  <pc:docChgLst>
    <pc:chgData name="Marit Wensink | M&amp;I/Partners" userId="9bcc2b13-732b-4351-9e39-58b7dd53423b" providerId="ADAL" clId="{0594F10A-58DB-4692-82C6-A9D03DA4007A}"/>
    <pc:docChg chg="undo custSel addSld delSld modSld sldOrd addMainMaster">
      <pc:chgData name="Marit Wensink | M&amp;I/Partners" userId="9bcc2b13-732b-4351-9e39-58b7dd53423b" providerId="ADAL" clId="{0594F10A-58DB-4692-82C6-A9D03DA4007A}" dt="2024-04-24T09:23:24.565" v="1021" actId="47"/>
      <pc:docMkLst>
        <pc:docMk/>
      </pc:docMkLst>
      <pc:sldChg chg="del">
        <pc:chgData name="Marit Wensink | M&amp;I/Partners" userId="9bcc2b13-732b-4351-9e39-58b7dd53423b" providerId="ADAL" clId="{0594F10A-58DB-4692-82C6-A9D03DA4007A}" dt="2024-04-24T09:23:24.565" v="1021" actId="47"/>
        <pc:sldMkLst>
          <pc:docMk/>
          <pc:sldMk cId="3708752898" sldId="723"/>
        </pc:sldMkLst>
      </pc:sldChg>
      <pc:sldChg chg="addSp modSp mod">
        <pc:chgData name="Marit Wensink | M&amp;I/Partners" userId="9bcc2b13-732b-4351-9e39-58b7dd53423b" providerId="ADAL" clId="{0594F10A-58DB-4692-82C6-A9D03DA4007A}" dt="2024-04-05T11:36:28.498" v="227" actId="1076"/>
        <pc:sldMkLst>
          <pc:docMk/>
          <pc:sldMk cId="3758037876" sldId="724"/>
        </pc:sldMkLst>
        <pc:spChg chg="mod">
          <ac:chgData name="Marit Wensink | M&amp;I/Partners" userId="9bcc2b13-732b-4351-9e39-58b7dd53423b" providerId="ADAL" clId="{0594F10A-58DB-4692-82C6-A9D03DA4007A}" dt="2024-04-05T11:35:11.580" v="75" actId="6549"/>
          <ac:spMkLst>
            <pc:docMk/>
            <pc:sldMk cId="3758037876" sldId="724"/>
            <ac:spMk id="2" creationId="{FF83916E-8BE9-3DB8-5643-82A8DE99F8AA}"/>
          </ac:spMkLst>
        </pc:spChg>
        <pc:graphicFrameChg chg="mod modGraphic">
          <ac:chgData name="Marit Wensink | M&amp;I/Partners" userId="9bcc2b13-732b-4351-9e39-58b7dd53423b" providerId="ADAL" clId="{0594F10A-58DB-4692-82C6-A9D03DA4007A}" dt="2024-04-05T11:36:25.465" v="226" actId="404"/>
          <ac:graphicFrameMkLst>
            <pc:docMk/>
            <pc:sldMk cId="3758037876" sldId="724"/>
            <ac:graphicFrameMk id="13" creationId="{BE995CAC-273F-969C-998F-A182D2F32201}"/>
          </ac:graphicFrameMkLst>
        </pc:graphicFrameChg>
        <pc:picChg chg="add mod">
          <ac:chgData name="Marit Wensink | M&amp;I/Partners" userId="9bcc2b13-732b-4351-9e39-58b7dd53423b" providerId="ADAL" clId="{0594F10A-58DB-4692-82C6-A9D03DA4007A}" dt="2024-04-05T11:35:24.947" v="84" actId="1076"/>
          <ac:picMkLst>
            <pc:docMk/>
            <pc:sldMk cId="3758037876" sldId="724"/>
            <ac:picMk id="6" creationId="{F94486C5-5B73-C796-CB16-F617AE4B2B2E}"/>
          </ac:picMkLst>
        </pc:picChg>
        <pc:picChg chg="add mod">
          <ac:chgData name="Marit Wensink | M&amp;I/Partners" userId="9bcc2b13-732b-4351-9e39-58b7dd53423b" providerId="ADAL" clId="{0594F10A-58DB-4692-82C6-A9D03DA4007A}" dt="2024-04-05T11:36:28.498" v="227" actId="1076"/>
          <ac:picMkLst>
            <pc:docMk/>
            <pc:sldMk cId="3758037876" sldId="724"/>
            <ac:picMk id="8" creationId="{C07E21A7-B8C0-403D-4F8E-CE86FD6AD1A0}"/>
          </ac:picMkLst>
        </pc:picChg>
        <pc:picChg chg="mod">
          <ac:chgData name="Marit Wensink | M&amp;I/Partners" userId="9bcc2b13-732b-4351-9e39-58b7dd53423b" providerId="ADAL" clId="{0594F10A-58DB-4692-82C6-A9D03DA4007A}" dt="2024-04-05T11:35:15.590" v="77" actId="1076"/>
          <ac:picMkLst>
            <pc:docMk/>
            <pc:sldMk cId="3758037876" sldId="724"/>
            <ac:picMk id="19" creationId="{C3178714-90D9-5DAD-3A0E-4408F17BD572}"/>
          </ac:picMkLst>
        </pc:picChg>
        <pc:picChg chg="mod">
          <ac:chgData name="Marit Wensink | M&amp;I/Partners" userId="9bcc2b13-732b-4351-9e39-58b7dd53423b" providerId="ADAL" clId="{0594F10A-58DB-4692-82C6-A9D03DA4007A}" dt="2024-04-05T11:35:18.118" v="78" actId="1076"/>
          <ac:picMkLst>
            <pc:docMk/>
            <pc:sldMk cId="3758037876" sldId="724"/>
            <ac:picMk id="21" creationId="{A5EE303D-1154-CEE1-0BC5-A1A27B9B83F4}"/>
          </ac:picMkLst>
        </pc:picChg>
      </pc:sldChg>
      <pc:sldChg chg="addSp delSp modSp mod ord">
        <pc:chgData name="Marit Wensink | M&amp;I/Partners" userId="9bcc2b13-732b-4351-9e39-58b7dd53423b" providerId="ADAL" clId="{0594F10A-58DB-4692-82C6-A9D03DA4007A}" dt="2024-04-05T11:48:13.723" v="939" actId="478"/>
        <pc:sldMkLst>
          <pc:docMk/>
          <pc:sldMk cId="3271235851" sldId="725"/>
        </pc:sldMkLst>
        <pc:spChg chg="add mod">
          <ac:chgData name="Marit Wensink | M&amp;I/Partners" userId="9bcc2b13-732b-4351-9e39-58b7dd53423b" providerId="ADAL" clId="{0594F10A-58DB-4692-82C6-A9D03DA4007A}" dt="2024-04-05T11:48:13.723" v="939" actId="478"/>
          <ac:spMkLst>
            <pc:docMk/>
            <pc:sldMk cId="3271235851" sldId="725"/>
            <ac:spMk id="4" creationId="{F3A9CDF7-2904-1AC9-87BD-C6CF6D9E5C45}"/>
          </ac:spMkLst>
        </pc:spChg>
        <pc:spChg chg="del">
          <ac:chgData name="Marit Wensink | M&amp;I/Partners" userId="9bcc2b13-732b-4351-9e39-58b7dd53423b" providerId="ADAL" clId="{0594F10A-58DB-4692-82C6-A9D03DA4007A}" dt="2024-04-05T11:48:13.723" v="939" actId="478"/>
          <ac:spMkLst>
            <pc:docMk/>
            <pc:sldMk cId="3271235851" sldId="725"/>
            <ac:spMk id="11" creationId="{08F1C5D9-5A0A-8B57-C16A-C60B047858A3}"/>
          </ac:spMkLst>
        </pc:spChg>
      </pc:sldChg>
      <pc:sldChg chg="addSp delSp modSp mod ord">
        <pc:chgData name="Marit Wensink | M&amp;I/Partners" userId="9bcc2b13-732b-4351-9e39-58b7dd53423b" providerId="ADAL" clId="{0594F10A-58DB-4692-82C6-A9D03DA4007A}" dt="2024-04-05T11:48:11.955" v="938" actId="478"/>
        <pc:sldMkLst>
          <pc:docMk/>
          <pc:sldMk cId="840784416" sldId="726"/>
        </pc:sldMkLst>
        <pc:spChg chg="add mod">
          <ac:chgData name="Marit Wensink | M&amp;I/Partners" userId="9bcc2b13-732b-4351-9e39-58b7dd53423b" providerId="ADAL" clId="{0594F10A-58DB-4692-82C6-A9D03DA4007A}" dt="2024-04-05T11:48:11.955" v="938" actId="478"/>
          <ac:spMkLst>
            <pc:docMk/>
            <pc:sldMk cId="840784416" sldId="726"/>
            <ac:spMk id="4" creationId="{01412C3C-8BAF-DDBB-1592-976D2A126FC8}"/>
          </ac:spMkLst>
        </pc:spChg>
        <pc:spChg chg="mod">
          <ac:chgData name="Marit Wensink | M&amp;I/Partners" userId="9bcc2b13-732b-4351-9e39-58b7dd53423b" providerId="ADAL" clId="{0594F10A-58DB-4692-82C6-A9D03DA4007A}" dt="2024-04-05T11:38:44.956" v="317" actId="20577"/>
          <ac:spMkLst>
            <pc:docMk/>
            <pc:sldMk cId="840784416" sldId="726"/>
            <ac:spMk id="5" creationId="{357857FA-3312-26FD-8B08-92A9DDF39536}"/>
          </ac:spMkLst>
        </pc:spChg>
        <pc:spChg chg="del">
          <ac:chgData name="Marit Wensink | M&amp;I/Partners" userId="9bcc2b13-732b-4351-9e39-58b7dd53423b" providerId="ADAL" clId="{0594F10A-58DB-4692-82C6-A9D03DA4007A}" dt="2024-04-05T11:48:11.955" v="938" actId="478"/>
          <ac:spMkLst>
            <pc:docMk/>
            <pc:sldMk cId="840784416" sldId="726"/>
            <ac:spMk id="13" creationId="{DF579473-8A32-5EE3-0928-50D255E659AB}"/>
          </ac:spMkLst>
        </pc:spChg>
      </pc:sldChg>
      <pc:sldChg chg="addSp delSp modSp mod">
        <pc:chgData name="Marit Wensink | M&amp;I/Partners" userId="9bcc2b13-732b-4351-9e39-58b7dd53423b" providerId="ADAL" clId="{0594F10A-58DB-4692-82C6-A9D03DA4007A}" dt="2024-04-05T11:49:13.056" v="947" actId="207"/>
        <pc:sldMkLst>
          <pc:docMk/>
          <pc:sldMk cId="1572180539" sldId="729"/>
        </pc:sldMkLst>
        <pc:spChg chg="mod">
          <ac:chgData name="Marit Wensink | M&amp;I/Partners" userId="9bcc2b13-732b-4351-9e39-58b7dd53423b" providerId="ADAL" clId="{0594F10A-58DB-4692-82C6-A9D03DA4007A}" dt="2024-04-05T11:38:14.550" v="310" actId="1076"/>
          <ac:spMkLst>
            <pc:docMk/>
            <pc:sldMk cId="1572180539" sldId="729"/>
            <ac:spMk id="2" creationId="{FF83916E-8BE9-3DB8-5643-82A8DE99F8AA}"/>
          </ac:spMkLst>
        </pc:spChg>
        <pc:spChg chg="add mod">
          <ac:chgData name="Marit Wensink | M&amp;I/Partners" userId="9bcc2b13-732b-4351-9e39-58b7dd53423b" providerId="ADAL" clId="{0594F10A-58DB-4692-82C6-A9D03DA4007A}" dt="2024-04-05T11:37:26.671" v="294" actId="1076"/>
          <ac:spMkLst>
            <pc:docMk/>
            <pc:sldMk cId="1572180539" sldId="729"/>
            <ac:spMk id="7" creationId="{070E8764-5D34-9C23-326E-B8729B7CADD1}"/>
          </ac:spMkLst>
        </pc:spChg>
        <pc:spChg chg="add del mod">
          <ac:chgData name="Marit Wensink | M&amp;I/Partners" userId="9bcc2b13-732b-4351-9e39-58b7dd53423b" providerId="ADAL" clId="{0594F10A-58DB-4692-82C6-A9D03DA4007A}" dt="2024-04-05T11:34:16.015" v="34"/>
          <ac:spMkLst>
            <pc:docMk/>
            <pc:sldMk cId="1572180539" sldId="729"/>
            <ac:spMk id="10" creationId="{C9EB5E90-0AC6-5798-3718-FB8D4F28A97C}"/>
          </ac:spMkLst>
        </pc:spChg>
        <pc:spChg chg="add mod">
          <ac:chgData name="Marit Wensink | M&amp;I/Partners" userId="9bcc2b13-732b-4351-9e39-58b7dd53423b" providerId="ADAL" clId="{0594F10A-58DB-4692-82C6-A9D03DA4007A}" dt="2024-04-05T11:49:13.056" v="947" actId="207"/>
          <ac:spMkLst>
            <pc:docMk/>
            <pc:sldMk cId="1572180539" sldId="729"/>
            <ac:spMk id="11" creationId="{B898DAA7-AAC8-467E-A4FE-55833022F8B7}"/>
          </ac:spMkLst>
        </pc:spChg>
        <pc:spChg chg="add mod">
          <ac:chgData name="Marit Wensink | M&amp;I/Partners" userId="9bcc2b13-732b-4351-9e39-58b7dd53423b" providerId="ADAL" clId="{0594F10A-58DB-4692-82C6-A9D03DA4007A}" dt="2024-04-05T11:49:08.054" v="946" actId="207"/>
          <ac:spMkLst>
            <pc:docMk/>
            <pc:sldMk cId="1572180539" sldId="729"/>
            <ac:spMk id="15" creationId="{5549E247-970E-A9A5-FCCF-A510630F68ED}"/>
          </ac:spMkLst>
        </pc:spChg>
        <pc:spChg chg="add mod">
          <ac:chgData name="Marit Wensink | M&amp;I/Partners" userId="9bcc2b13-732b-4351-9e39-58b7dd53423b" providerId="ADAL" clId="{0594F10A-58DB-4692-82C6-A9D03DA4007A}" dt="2024-04-05T11:38:18.332" v="311" actId="1076"/>
          <ac:spMkLst>
            <pc:docMk/>
            <pc:sldMk cId="1572180539" sldId="729"/>
            <ac:spMk id="17" creationId="{046F4ADA-331E-65F9-1268-542FC130D77C}"/>
          </ac:spMkLst>
        </pc:spChg>
        <pc:spChg chg="add mod">
          <ac:chgData name="Marit Wensink | M&amp;I/Partners" userId="9bcc2b13-732b-4351-9e39-58b7dd53423b" providerId="ADAL" clId="{0594F10A-58DB-4692-82C6-A9D03DA4007A}" dt="2024-04-05T11:37:55.921" v="300" actId="1076"/>
          <ac:spMkLst>
            <pc:docMk/>
            <pc:sldMk cId="1572180539" sldId="729"/>
            <ac:spMk id="18" creationId="{60C4BF56-9B85-26A3-F4C0-BAE9FB2CD522}"/>
          </ac:spMkLst>
        </pc:spChg>
        <pc:picChg chg="add mod">
          <ac:chgData name="Marit Wensink | M&amp;I/Partners" userId="9bcc2b13-732b-4351-9e39-58b7dd53423b" providerId="ADAL" clId="{0594F10A-58DB-4692-82C6-A9D03DA4007A}" dt="2024-04-05T11:33:14.209" v="0"/>
          <ac:picMkLst>
            <pc:docMk/>
            <pc:sldMk cId="1572180539" sldId="729"/>
            <ac:picMk id="6" creationId="{4D0F7408-65BE-2B8D-CBC8-BD8368AB7FC9}"/>
          </ac:picMkLst>
        </pc:picChg>
        <pc:picChg chg="add del mod">
          <ac:chgData name="Marit Wensink | M&amp;I/Partners" userId="9bcc2b13-732b-4351-9e39-58b7dd53423b" providerId="ADAL" clId="{0594F10A-58DB-4692-82C6-A9D03DA4007A}" dt="2024-04-05T11:34:15.999" v="32" actId="478"/>
          <ac:picMkLst>
            <pc:docMk/>
            <pc:sldMk cId="1572180539" sldId="729"/>
            <ac:picMk id="9" creationId="{7B213FA6-603C-7736-44AE-DE703E54E6B5}"/>
          </ac:picMkLst>
        </pc:picChg>
        <pc:picChg chg="add del mod ord">
          <ac:chgData name="Marit Wensink | M&amp;I/Partners" userId="9bcc2b13-732b-4351-9e39-58b7dd53423b" providerId="ADAL" clId="{0594F10A-58DB-4692-82C6-A9D03DA4007A}" dt="2024-04-05T11:35:05.542" v="73" actId="478"/>
          <ac:picMkLst>
            <pc:docMk/>
            <pc:sldMk cId="1572180539" sldId="729"/>
            <ac:picMk id="13" creationId="{6C8FD364-E6E5-3561-F883-45F9154461E6}"/>
          </ac:picMkLst>
        </pc:picChg>
        <pc:picChg chg="add mod">
          <ac:chgData name="Marit Wensink | M&amp;I/Partners" userId="9bcc2b13-732b-4351-9e39-58b7dd53423b" providerId="ADAL" clId="{0594F10A-58DB-4692-82C6-A9D03DA4007A}" dt="2024-04-05T11:37:55.921" v="300" actId="1076"/>
          <ac:picMkLst>
            <pc:docMk/>
            <pc:sldMk cId="1572180539" sldId="729"/>
            <ac:picMk id="14" creationId="{B3181058-029B-FA10-5626-E8A9E4DEF3E4}"/>
          </ac:picMkLst>
        </pc:picChg>
        <pc:picChg chg="add mod">
          <ac:chgData name="Marit Wensink | M&amp;I/Partners" userId="9bcc2b13-732b-4351-9e39-58b7dd53423b" providerId="ADAL" clId="{0594F10A-58DB-4692-82C6-A9D03DA4007A}" dt="2024-04-05T11:38:18.332" v="311" actId="1076"/>
          <ac:picMkLst>
            <pc:docMk/>
            <pc:sldMk cId="1572180539" sldId="729"/>
            <ac:picMk id="16" creationId="{40C139B3-FDCC-D4FE-B0DF-9D1A8E2A6F32}"/>
          </ac:picMkLst>
        </pc:picChg>
        <pc:cxnChg chg="add mod">
          <ac:chgData name="Marit Wensink | M&amp;I/Partners" userId="9bcc2b13-732b-4351-9e39-58b7dd53423b" providerId="ADAL" clId="{0594F10A-58DB-4692-82C6-A9D03DA4007A}" dt="2024-04-05T11:37:45.543" v="297" actId="208"/>
          <ac:cxnSpMkLst>
            <pc:docMk/>
            <pc:sldMk cId="1572180539" sldId="729"/>
            <ac:cxnSpMk id="20" creationId="{0FD00346-B635-F1BD-D3ED-ABACCCE93636}"/>
          </ac:cxnSpMkLst>
        </pc:cxnChg>
        <pc:cxnChg chg="add mod">
          <ac:chgData name="Marit Wensink | M&amp;I/Partners" userId="9bcc2b13-732b-4351-9e39-58b7dd53423b" providerId="ADAL" clId="{0594F10A-58DB-4692-82C6-A9D03DA4007A}" dt="2024-04-05T11:37:51.689" v="299" actId="1076"/>
          <ac:cxnSpMkLst>
            <pc:docMk/>
            <pc:sldMk cId="1572180539" sldId="729"/>
            <ac:cxnSpMk id="21" creationId="{6533023E-2FE6-1E76-55A2-BB8CA5F8CE59}"/>
          </ac:cxnSpMkLst>
        </pc:cxnChg>
        <pc:cxnChg chg="add mod">
          <ac:chgData name="Marit Wensink | M&amp;I/Partners" userId="9bcc2b13-732b-4351-9e39-58b7dd53423b" providerId="ADAL" clId="{0594F10A-58DB-4692-82C6-A9D03DA4007A}" dt="2024-04-05T11:37:59.084" v="302" actId="1076"/>
          <ac:cxnSpMkLst>
            <pc:docMk/>
            <pc:sldMk cId="1572180539" sldId="729"/>
            <ac:cxnSpMk id="22" creationId="{9B0AD2D1-E22F-9027-6410-63A2BAEF0696}"/>
          </ac:cxnSpMkLst>
        </pc:cxnChg>
        <pc:cxnChg chg="add mod">
          <ac:chgData name="Marit Wensink | M&amp;I/Partners" userId="9bcc2b13-732b-4351-9e39-58b7dd53423b" providerId="ADAL" clId="{0594F10A-58DB-4692-82C6-A9D03DA4007A}" dt="2024-04-05T11:38:08.529" v="306" actId="1076"/>
          <ac:cxnSpMkLst>
            <pc:docMk/>
            <pc:sldMk cId="1572180539" sldId="729"/>
            <ac:cxnSpMk id="23" creationId="{C9AB69FE-8CD4-8B7A-89FC-D9044FF3A84A}"/>
          </ac:cxnSpMkLst>
        </pc:cxnChg>
      </pc:sldChg>
      <pc:sldChg chg="modSp add mod ord">
        <pc:chgData name="Marit Wensink | M&amp;I/Partners" userId="9bcc2b13-732b-4351-9e39-58b7dd53423b" providerId="ADAL" clId="{0594F10A-58DB-4692-82C6-A9D03DA4007A}" dt="2024-04-05T11:39:08.351" v="358" actId="20577"/>
        <pc:sldMkLst>
          <pc:docMk/>
          <pc:sldMk cId="671356739" sldId="730"/>
        </pc:sldMkLst>
        <pc:spChg chg="mod">
          <ac:chgData name="Marit Wensink | M&amp;I/Partners" userId="9bcc2b13-732b-4351-9e39-58b7dd53423b" providerId="ADAL" clId="{0594F10A-58DB-4692-82C6-A9D03DA4007A}" dt="2024-04-05T11:39:08.351" v="358" actId="20577"/>
          <ac:spMkLst>
            <pc:docMk/>
            <pc:sldMk cId="671356739" sldId="730"/>
            <ac:spMk id="2" creationId="{A9AF139B-FE81-674B-3364-4BF925E80128}"/>
          </ac:spMkLst>
        </pc:spChg>
        <pc:spChg chg="mod">
          <ac:chgData name="Marit Wensink | M&amp;I/Partners" userId="9bcc2b13-732b-4351-9e39-58b7dd53423b" providerId="ADAL" clId="{0594F10A-58DB-4692-82C6-A9D03DA4007A}" dt="2024-04-05T11:38:59.928" v="330" actId="790"/>
          <ac:spMkLst>
            <pc:docMk/>
            <pc:sldMk cId="671356739" sldId="730"/>
            <ac:spMk id="3" creationId="{44BA6C5B-CC7D-A21A-C328-15178854FE3B}"/>
          </ac:spMkLst>
        </pc:spChg>
      </pc:sldChg>
      <pc:sldChg chg="modSp add del mod">
        <pc:chgData name="Marit Wensink | M&amp;I/Partners" userId="9bcc2b13-732b-4351-9e39-58b7dd53423b" providerId="ADAL" clId="{0594F10A-58DB-4692-82C6-A9D03DA4007A}" dt="2024-04-05T11:38:55.667" v="328" actId="47"/>
        <pc:sldMkLst>
          <pc:docMk/>
          <pc:sldMk cId="1023292861" sldId="730"/>
        </pc:sldMkLst>
        <pc:spChg chg="mod">
          <ac:chgData name="Marit Wensink | M&amp;I/Partners" userId="9bcc2b13-732b-4351-9e39-58b7dd53423b" providerId="ADAL" clId="{0594F10A-58DB-4692-82C6-A9D03DA4007A}" dt="2024-04-05T11:38:53.810" v="327" actId="790"/>
          <ac:spMkLst>
            <pc:docMk/>
            <pc:sldMk cId="1023292861" sldId="730"/>
            <ac:spMk id="2" creationId="{874A66CC-DDA7-C543-5F73-ECEE75195531}"/>
          </ac:spMkLst>
        </pc:spChg>
        <pc:spChg chg="mod">
          <ac:chgData name="Marit Wensink | M&amp;I/Partners" userId="9bcc2b13-732b-4351-9e39-58b7dd53423b" providerId="ADAL" clId="{0594F10A-58DB-4692-82C6-A9D03DA4007A}" dt="2024-04-05T11:38:53.810" v="326" actId="790"/>
          <ac:spMkLst>
            <pc:docMk/>
            <pc:sldMk cId="1023292861" sldId="730"/>
            <ac:spMk id="3" creationId="{70BA55E4-0DA6-42E8-2897-8832E61A85EB}"/>
          </ac:spMkLst>
        </pc:spChg>
        <pc:spChg chg="mod">
          <ac:chgData name="Marit Wensink | M&amp;I/Partners" userId="9bcc2b13-732b-4351-9e39-58b7dd53423b" providerId="ADAL" clId="{0594F10A-58DB-4692-82C6-A9D03DA4007A}" dt="2024-04-05T11:38:53.810" v="325" actId="790"/>
          <ac:spMkLst>
            <pc:docMk/>
            <pc:sldMk cId="1023292861" sldId="730"/>
            <ac:spMk id="4" creationId="{70DE2D54-40C5-757B-E651-4B7F25438AEA}"/>
          </ac:spMkLst>
        </pc:spChg>
        <pc:spChg chg="mod">
          <ac:chgData name="Marit Wensink | M&amp;I/Partners" userId="9bcc2b13-732b-4351-9e39-58b7dd53423b" providerId="ADAL" clId="{0594F10A-58DB-4692-82C6-A9D03DA4007A}" dt="2024-04-05T11:38:53.810" v="324" actId="790"/>
          <ac:spMkLst>
            <pc:docMk/>
            <pc:sldMk cId="1023292861" sldId="730"/>
            <ac:spMk id="5" creationId="{2EBE2959-56C0-20F7-48E4-281D508CBD58}"/>
          </ac:spMkLst>
        </pc:spChg>
        <pc:spChg chg="mod">
          <ac:chgData name="Marit Wensink | M&amp;I/Partners" userId="9bcc2b13-732b-4351-9e39-58b7dd53423b" providerId="ADAL" clId="{0594F10A-58DB-4692-82C6-A9D03DA4007A}" dt="2024-04-05T11:38:53.810" v="323" actId="790"/>
          <ac:spMkLst>
            <pc:docMk/>
            <pc:sldMk cId="1023292861" sldId="730"/>
            <ac:spMk id="7" creationId="{D4C498DF-EA58-9C45-D55B-066CB14445AB}"/>
          </ac:spMkLst>
        </pc:spChg>
        <pc:spChg chg="mod">
          <ac:chgData name="Marit Wensink | M&amp;I/Partners" userId="9bcc2b13-732b-4351-9e39-58b7dd53423b" providerId="ADAL" clId="{0594F10A-58DB-4692-82C6-A9D03DA4007A}" dt="2024-04-05T11:38:53.810" v="322" actId="790"/>
          <ac:spMkLst>
            <pc:docMk/>
            <pc:sldMk cId="1023292861" sldId="730"/>
            <ac:spMk id="11" creationId="{99045E38-C75C-7CCB-092A-5258530F7538}"/>
          </ac:spMkLst>
        </pc:spChg>
        <pc:spChg chg="mod">
          <ac:chgData name="Marit Wensink | M&amp;I/Partners" userId="9bcc2b13-732b-4351-9e39-58b7dd53423b" providerId="ADAL" clId="{0594F10A-58DB-4692-82C6-A9D03DA4007A}" dt="2024-04-05T11:38:53.810" v="321" actId="790"/>
          <ac:spMkLst>
            <pc:docMk/>
            <pc:sldMk cId="1023292861" sldId="730"/>
            <ac:spMk id="15" creationId="{93634D28-6B22-F079-E1A7-BC60A4991B41}"/>
          </ac:spMkLst>
        </pc:spChg>
        <pc:spChg chg="mod">
          <ac:chgData name="Marit Wensink | M&amp;I/Partners" userId="9bcc2b13-732b-4351-9e39-58b7dd53423b" providerId="ADAL" clId="{0594F10A-58DB-4692-82C6-A9D03DA4007A}" dt="2024-04-05T11:38:53.810" v="320" actId="790"/>
          <ac:spMkLst>
            <pc:docMk/>
            <pc:sldMk cId="1023292861" sldId="730"/>
            <ac:spMk id="17" creationId="{2A8D45B7-75CC-EFC6-9D16-842AE05D6588}"/>
          </ac:spMkLst>
        </pc:spChg>
        <pc:spChg chg="mod">
          <ac:chgData name="Marit Wensink | M&amp;I/Partners" userId="9bcc2b13-732b-4351-9e39-58b7dd53423b" providerId="ADAL" clId="{0594F10A-58DB-4692-82C6-A9D03DA4007A}" dt="2024-04-05T11:38:53.810" v="319" actId="790"/>
          <ac:spMkLst>
            <pc:docMk/>
            <pc:sldMk cId="1023292861" sldId="730"/>
            <ac:spMk id="18" creationId="{A0592621-89FA-CEBE-200E-9975A0DF68AA}"/>
          </ac:spMkLst>
        </pc:spChg>
      </pc:sldChg>
      <pc:sldChg chg="addSp delSp modSp add mod">
        <pc:chgData name="Marit Wensink | M&amp;I/Partners" userId="9bcc2b13-732b-4351-9e39-58b7dd53423b" providerId="ADAL" clId="{0594F10A-58DB-4692-82C6-A9D03DA4007A}" dt="2024-04-05T11:48:09.411" v="937" actId="478"/>
        <pc:sldMkLst>
          <pc:docMk/>
          <pc:sldMk cId="68672983" sldId="731"/>
        </pc:sldMkLst>
        <pc:spChg chg="mod">
          <ac:chgData name="Marit Wensink | M&amp;I/Partners" userId="9bcc2b13-732b-4351-9e39-58b7dd53423b" providerId="ADAL" clId="{0594F10A-58DB-4692-82C6-A9D03DA4007A}" dt="2024-04-05T11:39:26.374" v="386" actId="6549"/>
          <ac:spMkLst>
            <pc:docMk/>
            <pc:sldMk cId="68672983" sldId="731"/>
            <ac:spMk id="2" creationId="{B4EEE183-2B3B-580F-4E61-D44A2474270A}"/>
          </ac:spMkLst>
        </pc:spChg>
        <pc:spChg chg="mod">
          <ac:chgData name="Marit Wensink | M&amp;I/Partners" userId="9bcc2b13-732b-4351-9e39-58b7dd53423b" providerId="ADAL" clId="{0594F10A-58DB-4692-82C6-A9D03DA4007A}" dt="2024-04-05T11:39:20.219" v="381" actId="790"/>
          <ac:spMkLst>
            <pc:docMk/>
            <pc:sldMk cId="68672983" sldId="731"/>
            <ac:spMk id="3" creationId="{F4F0E324-66A1-5E43-7F92-0676C14395E8}"/>
          </ac:spMkLst>
        </pc:spChg>
        <pc:spChg chg="del mod">
          <ac:chgData name="Marit Wensink | M&amp;I/Partners" userId="9bcc2b13-732b-4351-9e39-58b7dd53423b" providerId="ADAL" clId="{0594F10A-58DB-4692-82C6-A9D03DA4007A}" dt="2024-04-05T11:48:09.411" v="937" actId="478"/>
          <ac:spMkLst>
            <pc:docMk/>
            <pc:sldMk cId="68672983" sldId="731"/>
            <ac:spMk id="4" creationId="{D6C85CD1-1A48-B284-F296-A27941568F49}"/>
          </ac:spMkLst>
        </pc:spChg>
        <pc:spChg chg="mod">
          <ac:chgData name="Marit Wensink | M&amp;I/Partners" userId="9bcc2b13-732b-4351-9e39-58b7dd53423b" providerId="ADAL" clId="{0594F10A-58DB-4692-82C6-A9D03DA4007A}" dt="2024-04-05T11:39:41.502" v="401" actId="20577"/>
          <ac:spMkLst>
            <pc:docMk/>
            <pc:sldMk cId="68672983" sldId="731"/>
            <ac:spMk id="5" creationId="{05613DA3-3526-E2D5-A6AA-6BC193D5490E}"/>
          </ac:spMkLst>
        </pc:spChg>
        <pc:spChg chg="add mod">
          <ac:chgData name="Marit Wensink | M&amp;I/Partners" userId="9bcc2b13-732b-4351-9e39-58b7dd53423b" providerId="ADAL" clId="{0594F10A-58DB-4692-82C6-A9D03DA4007A}" dt="2024-04-05T11:48:09.411" v="937" actId="478"/>
          <ac:spMkLst>
            <pc:docMk/>
            <pc:sldMk cId="68672983" sldId="731"/>
            <ac:spMk id="7" creationId="{49561B4A-F922-7721-FC79-4FA70B5BBA59}"/>
          </ac:spMkLst>
        </pc:spChg>
        <pc:graphicFrameChg chg="mod modGraphic">
          <ac:chgData name="Marit Wensink | M&amp;I/Partners" userId="9bcc2b13-732b-4351-9e39-58b7dd53423b" providerId="ADAL" clId="{0594F10A-58DB-4692-82C6-A9D03DA4007A}" dt="2024-04-05T11:39:50.476" v="405" actId="2161"/>
          <ac:graphicFrameMkLst>
            <pc:docMk/>
            <pc:sldMk cId="68672983" sldId="731"/>
            <ac:graphicFrameMk id="13" creationId="{F2D692DF-6581-CA12-09A8-1B0EC60B6B30}"/>
          </ac:graphicFrameMkLst>
        </pc:graphicFrameChg>
        <pc:picChg chg="del">
          <ac:chgData name="Marit Wensink | M&amp;I/Partners" userId="9bcc2b13-732b-4351-9e39-58b7dd53423b" providerId="ADAL" clId="{0594F10A-58DB-4692-82C6-A9D03DA4007A}" dt="2024-04-05T11:39:30.009" v="389" actId="478"/>
          <ac:picMkLst>
            <pc:docMk/>
            <pc:sldMk cId="68672983" sldId="731"/>
            <ac:picMk id="6" creationId="{52974FFC-9A9B-AE86-0350-93C610476233}"/>
          </ac:picMkLst>
        </pc:picChg>
        <pc:picChg chg="del">
          <ac:chgData name="Marit Wensink | M&amp;I/Partners" userId="9bcc2b13-732b-4351-9e39-58b7dd53423b" providerId="ADAL" clId="{0594F10A-58DB-4692-82C6-A9D03DA4007A}" dt="2024-04-05T11:39:37.202" v="393" actId="478"/>
          <ac:picMkLst>
            <pc:docMk/>
            <pc:sldMk cId="68672983" sldId="731"/>
            <ac:picMk id="8" creationId="{83725BD7-0B5D-A1D3-6016-CEB668CA9073}"/>
          </ac:picMkLst>
        </pc:picChg>
        <pc:picChg chg="del">
          <ac:chgData name="Marit Wensink | M&amp;I/Partners" userId="9bcc2b13-732b-4351-9e39-58b7dd53423b" providerId="ADAL" clId="{0594F10A-58DB-4692-82C6-A9D03DA4007A}" dt="2024-04-05T11:39:27.708" v="387" actId="478"/>
          <ac:picMkLst>
            <pc:docMk/>
            <pc:sldMk cId="68672983" sldId="731"/>
            <ac:picMk id="19" creationId="{42EFF0F5-735C-4F21-CA6A-F04A820D93E1}"/>
          </ac:picMkLst>
        </pc:picChg>
        <pc:picChg chg="del">
          <ac:chgData name="Marit Wensink | M&amp;I/Partners" userId="9bcc2b13-732b-4351-9e39-58b7dd53423b" providerId="ADAL" clId="{0594F10A-58DB-4692-82C6-A9D03DA4007A}" dt="2024-04-05T11:39:36.194" v="392" actId="478"/>
          <ac:picMkLst>
            <pc:docMk/>
            <pc:sldMk cId="68672983" sldId="731"/>
            <ac:picMk id="21" creationId="{7B7D4B68-9CFC-3E55-72CE-5DA790B41E76}"/>
          </ac:picMkLst>
        </pc:picChg>
      </pc:sldChg>
      <pc:sldChg chg="modSp add del mod">
        <pc:chgData name="Marit Wensink | M&amp;I/Partners" userId="9bcc2b13-732b-4351-9e39-58b7dd53423b" providerId="ADAL" clId="{0594F10A-58DB-4692-82C6-A9D03DA4007A}" dt="2024-04-05T11:39:01.654" v="335" actId="47"/>
        <pc:sldMkLst>
          <pc:docMk/>
          <pc:sldMk cId="2817154954" sldId="731"/>
        </pc:sldMkLst>
        <pc:spChg chg="mod">
          <ac:chgData name="Marit Wensink | M&amp;I/Partners" userId="9bcc2b13-732b-4351-9e39-58b7dd53423b" providerId="ADAL" clId="{0594F10A-58DB-4692-82C6-A9D03DA4007A}" dt="2024-04-05T11:39:00.251" v="334" actId="790"/>
          <ac:spMkLst>
            <pc:docMk/>
            <pc:sldMk cId="2817154954" sldId="731"/>
            <ac:spMk id="2" creationId="{0AB44D95-C821-022C-803A-9DFD3C607C35}"/>
          </ac:spMkLst>
        </pc:spChg>
        <pc:spChg chg="mod">
          <ac:chgData name="Marit Wensink | M&amp;I/Partners" userId="9bcc2b13-732b-4351-9e39-58b7dd53423b" providerId="ADAL" clId="{0594F10A-58DB-4692-82C6-A9D03DA4007A}" dt="2024-04-05T11:39:00.250" v="333" actId="790"/>
          <ac:spMkLst>
            <pc:docMk/>
            <pc:sldMk cId="2817154954" sldId="731"/>
            <ac:spMk id="3" creationId="{7EC791E0-9452-1054-9D6E-2C9BA5CA148E}"/>
          </ac:spMkLst>
        </pc:spChg>
      </pc:sldChg>
      <pc:sldChg chg="addSp delSp modSp add mod modClrScheme chgLayout">
        <pc:chgData name="Marit Wensink | M&amp;I/Partners" userId="9bcc2b13-732b-4351-9e39-58b7dd53423b" providerId="ADAL" clId="{0594F10A-58DB-4692-82C6-A9D03DA4007A}" dt="2024-04-05T11:50:26.838" v="1016" actId="14100"/>
        <pc:sldMkLst>
          <pc:docMk/>
          <pc:sldMk cId="3688822944" sldId="732"/>
        </pc:sldMkLst>
        <pc:spChg chg="mod ord">
          <ac:chgData name="Marit Wensink | M&amp;I/Partners" userId="9bcc2b13-732b-4351-9e39-58b7dd53423b" providerId="ADAL" clId="{0594F10A-58DB-4692-82C6-A9D03DA4007A}" dt="2024-04-05T11:41:38.190" v="555" actId="20577"/>
          <ac:spMkLst>
            <pc:docMk/>
            <pc:sldMk cId="3688822944" sldId="732"/>
            <ac:spMk id="2" creationId="{71F924A4-4AFE-FCD0-EB3E-61A55168103D}"/>
          </ac:spMkLst>
        </pc:spChg>
        <pc:spChg chg="mod ord">
          <ac:chgData name="Marit Wensink | M&amp;I/Partners" userId="9bcc2b13-732b-4351-9e39-58b7dd53423b" providerId="ADAL" clId="{0594F10A-58DB-4692-82C6-A9D03DA4007A}" dt="2024-04-05T11:41:25.284" v="480" actId="700"/>
          <ac:spMkLst>
            <pc:docMk/>
            <pc:sldMk cId="3688822944" sldId="732"/>
            <ac:spMk id="3" creationId="{FE3CAA77-BBEF-A8D4-0A8B-13E6A7365F8D}"/>
          </ac:spMkLst>
        </pc:spChg>
        <pc:spChg chg="mod ord">
          <ac:chgData name="Marit Wensink | M&amp;I/Partners" userId="9bcc2b13-732b-4351-9e39-58b7dd53423b" providerId="ADAL" clId="{0594F10A-58DB-4692-82C6-A9D03DA4007A}" dt="2024-04-05T11:48:18.587" v="940" actId="21"/>
          <ac:spMkLst>
            <pc:docMk/>
            <pc:sldMk cId="3688822944" sldId="732"/>
            <ac:spMk id="4" creationId="{ED551555-0463-ED29-FCC7-8D57D1AC4972}"/>
          </ac:spMkLst>
        </pc:spChg>
        <pc:spChg chg="mod ord">
          <ac:chgData name="Marit Wensink | M&amp;I/Partners" userId="9bcc2b13-732b-4351-9e39-58b7dd53423b" providerId="ADAL" clId="{0594F10A-58DB-4692-82C6-A9D03DA4007A}" dt="2024-04-05T11:41:25.284" v="480" actId="700"/>
          <ac:spMkLst>
            <pc:docMk/>
            <pc:sldMk cId="3688822944" sldId="732"/>
            <ac:spMk id="5" creationId="{9709B583-23C9-B28C-86E6-874D50CD262D}"/>
          </ac:spMkLst>
        </pc:spChg>
        <pc:spChg chg="add mod">
          <ac:chgData name="Marit Wensink | M&amp;I/Partners" userId="9bcc2b13-732b-4351-9e39-58b7dd53423b" providerId="ADAL" clId="{0594F10A-58DB-4692-82C6-A9D03DA4007A}" dt="2024-04-05T11:49:54.949" v="1000" actId="1076"/>
          <ac:spMkLst>
            <pc:docMk/>
            <pc:sldMk cId="3688822944" sldId="732"/>
            <ac:spMk id="8" creationId="{8243CC92-0E55-80ED-2DF6-B4C94912DBD3}"/>
          </ac:spMkLst>
        </pc:spChg>
        <pc:spChg chg="add mod">
          <ac:chgData name="Marit Wensink | M&amp;I/Partners" userId="9bcc2b13-732b-4351-9e39-58b7dd53423b" providerId="ADAL" clId="{0594F10A-58DB-4692-82C6-A9D03DA4007A}" dt="2024-04-05T11:49:52.397" v="999" actId="20577"/>
          <ac:spMkLst>
            <pc:docMk/>
            <pc:sldMk cId="3688822944" sldId="732"/>
            <ac:spMk id="10" creationId="{D4312188-4217-8F80-DDEC-98303FB5F7F3}"/>
          </ac:spMkLst>
        </pc:spChg>
        <pc:spChg chg="add mod ord">
          <ac:chgData name="Marit Wensink | M&amp;I/Partners" userId="9bcc2b13-732b-4351-9e39-58b7dd53423b" providerId="ADAL" clId="{0594F10A-58DB-4692-82C6-A9D03DA4007A}" dt="2024-04-05T11:49:46.499" v="990" actId="14100"/>
          <ac:spMkLst>
            <pc:docMk/>
            <pc:sldMk cId="3688822944" sldId="732"/>
            <ac:spMk id="21" creationId="{B9FA16C3-E43C-8BF4-4923-3C7364A652FB}"/>
          </ac:spMkLst>
        </pc:spChg>
        <pc:spChg chg="add mod">
          <ac:chgData name="Marit Wensink | M&amp;I/Partners" userId="9bcc2b13-732b-4351-9e39-58b7dd53423b" providerId="ADAL" clId="{0594F10A-58DB-4692-82C6-A9D03DA4007A}" dt="2024-04-05T11:41:19.911" v="479"/>
          <ac:spMkLst>
            <pc:docMk/>
            <pc:sldMk cId="3688822944" sldId="732"/>
            <ac:spMk id="22" creationId="{857DA1F3-FE7C-D480-8474-99083B47EF31}"/>
          </ac:spMkLst>
        </pc:spChg>
        <pc:spChg chg="add del mod">
          <ac:chgData name="Marit Wensink | M&amp;I/Partners" userId="9bcc2b13-732b-4351-9e39-58b7dd53423b" providerId="ADAL" clId="{0594F10A-58DB-4692-82C6-A9D03DA4007A}" dt="2024-04-05T11:42:26.428" v="663"/>
          <ac:spMkLst>
            <pc:docMk/>
            <pc:sldMk cId="3688822944" sldId="732"/>
            <ac:spMk id="23" creationId="{E6586130-C8AA-5268-9FCC-57C06B18F01D}"/>
          </ac:spMkLst>
        </pc:spChg>
        <pc:spChg chg="add mod">
          <ac:chgData name="Marit Wensink | M&amp;I/Partners" userId="9bcc2b13-732b-4351-9e39-58b7dd53423b" providerId="ADAL" clId="{0594F10A-58DB-4692-82C6-A9D03DA4007A}" dt="2024-04-05T11:42:49.714" v="698" actId="1076"/>
          <ac:spMkLst>
            <pc:docMk/>
            <pc:sldMk cId="3688822944" sldId="732"/>
            <ac:spMk id="24" creationId="{FE37AD18-63AA-8C5B-A548-14B9F5AD1ACE}"/>
          </ac:spMkLst>
        </pc:spChg>
        <pc:spChg chg="add mod">
          <ac:chgData name="Marit Wensink | M&amp;I/Partners" userId="9bcc2b13-732b-4351-9e39-58b7dd53423b" providerId="ADAL" clId="{0594F10A-58DB-4692-82C6-A9D03DA4007A}" dt="2024-04-05T11:43:31.907" v="778" actId="1076"/>
          <ac:spMkLst>
            <pc:docMk/>
            <pc:sldMk cId="3688822944" sldId="732"/>
            <ac:spMk id="25" creationId="{BCAC73CB-E854-30D7-4FB4-30642CED8E73}"/>
          </ac:spMkLst>
        </pc:spChg>
        <pc:spChg chg="add mod">
          <ac:chgData name="Marit Wensink | M&amp;I/Partners" userId="9bcc2b13-732b-4351-9e39-58b7dd53423b" providerId="ADAL" clId="{0594F10A-58DB-4692-82C6-A9D03DA4007A}" dt="2024-04-05T11:43:23.488" v="758" actId="1076"/>
          <ac:spMkLst>
            <pc:docMk/>
            <pc:sldMk cId="3688822944" sldId="732"/>
            <ac:spMk id="26" creationId="{62FEB17A-54BA-2787-3F68-3EC8FE4CD5F7}"/>
          </ac:spMkLst>
        </pc:spChg>
        <pc:spChg chg="add mod">
          <ac:chgData name="Marit Wensink | M&amp;I/Partners" userId="9bcc2b13-732b-4351-9e39-58b7dd53423b" providerId="ADAL" clId="{0594F10A-58DB-4692-82C6-A9D03DA4007A}" dt="2024-04-05T11:43:03.378" v="714" actId="14100"/>
          <ac:spMkLst>
            <pc:docMk/>
            <pc:sldMk cId="3688822944" sldId="732"/>
            <ac:spMk id="27" creationId="{1788B96D-0381-D5F0-64DE-25B05A8177B5}"/>
          </ac:spMkLst>
        </pc:spChg>
        <pc:spChg chg="add mod">
          <ac:chgData name="Marit Wensink | M&amp;I/Partners" userId="9bcc2b13-732b-4351-9e39-58b7dd53423b" providerId="ADAL" clId="{0594F10A-58DB-4692-82C6-A9D03DA4007A}" dt="2024-04-05T11:43:35.478" v="779" actId="1076"/>
          <ac:spMkLst>
            <pc:docMk/>
            <pc:sldMk cId="3688822944" sldId="732"/>
            <ac:spMk id="28" creationId="{A2AA77F6-3552-0311-14CA-15A647F854F8}"/>
          </ac:spMkLst>
        </pc:spChg>
        <pc:spChg chg="add mod">
          <ac:chgData name="Marit Wensink | M&amp;I/Partners" userId="9bcc2b13-732b-4351-9e39-58b7dd53423b" providerId="ADAL" clId="{0594F10A-58DB-4692-82C6-A9D03DA4007A}" dt="2024-04-05T11:43:45.134" v="792" actId="1076"/>
          <ac:spMkLst>
            <pc:docMk/>
            <pc:sldMk cId="3688822944" sldId="732"/>
            <ac:spMk id="29" creationId="{5DA029A7-3B1B-C70F-FE21-6FE4789C9355}"/>
          </ac:spMkLst>
        </pc:spChg>
        <pc:spChg chg="add mod">
          <ac:chgData name="Marit Wensink | M&amp;I/Partners" userId="9bcc2b13-732b-4351-9e39-58b7dd53423b" providerId="ADAL" clId="{0594F10A-58DB-4692-82C6-A9D03DA4007A}" dt="2024-04-05T11:46:26.268" v="925" actId="20577"/>
          <ac:spMkLst>
            <pc:docMk/>
            <pc:sldMk cId="3688822944" sldId="732"/>
            <ac:spMk id="30" creationId="{C0A24FC1-D64A-8A1B-1CF8-396F23D5E811}"/>
          </ac:spMkLst>
        </pc:spChg>
        <pc:spChg chg="add mod">
          <ac:chgData name="Marit Wensink | M&amp;I/Partners" userId="9bcc2b13-732b-4351-9e39-58b7dd53423b" providerId="ADAL" clId="{0594F10A-58DB-4692-82C6-A9D03DA4007A}" dt="2024-04-05T11:49:43.900" v="989" actId="1076"/>
          <ac:spMkLst>
            <pc:docMk/>
            <pc:sldMk cId="3688822944" sldId="732"/>
            <ac:spMk id="31" creationId="{EB72A422-EE15-41FE-AF01-0B52BD976DFC}"/>
          </ac:spMkLst>
        </pc:spChg>
        <pc:spChg chg="add mod">
          <ac:chgData name="Marit Wensink | M&amp;I/Partners" userId="9bcc2b13-732b-4351-9e39-58b7dd53423b" providerId="ADAL" clId="{0594F10A-58DB-4692-82C6-A9D03DA4007A}" dt="2024-04-05T11:44:42.524" v="861" actId="1076"/>
          <ac:spMkLst>
            <pc:docMk/>
            <pc:sldMk cId="3688822944" sldId="732"/>
            <ac:spMk id="36" creationId="{AA230FBF-C986-CED0-8A3B-B0F47628FDE1}"/>
          </ac:spMkLst>
        </pc:spChg>
        <pc:spChg chg="add mod">
          <ac:chgData name="Marit Wensink | M&amp;I/Partners" userId="9bcc2b13-732b-4351-9e39-58b7dd53423b" providerId="ADAL" clId="{0594F10A-58DB-4692-82C6-A9D03DA4007A}" dt="2024-04-05T11:45:21.804" v="882" actId="1076"/>
          <ac:spMkLst>
            <pc:docMk/>
            <pc:sldMk cId="3688822944" sldId="732"/>
            <ac:spMk id="39" creationId="{705ECB72-E239-8A55-7E9B-23CA0C3E7AA4}"/>
          </ac:spMkLst>
        </pc:spChg>
        <pc:spChg chg="add mod">
          <ac:chgData name="Marit Wensink | M&amp;I/Partners" userId="9bcc2b13-732b-4351-9e39-58b7dd53423b" providerId="ADAL" clId="{0594F10A-58DB-4692-82C6-A9D03DA4007A}" dt="2024-04-05T11:47:46.766" v="932" actId="1076"/>
          <ac:spMkLst>
            <pc:docMk/>
            <pc:sldMk cId="3688822944" sldId="732"/>
            <ac:spMk id="42" creationId="{BC36B872-55B8-2F2E-D3B7-067C1E60ACE1}"/>
          </ac:spMkLst>
        </pc:spChg>
        <pc:graphicFrameChg chg="del modGraphic">
          <ac:chgData name="Marit Wensink | M&amp;I/Partners" userId="9bcc2b13-732b-4351-9e39-58b7dd53423b" providerId="ADAL" clId="{0594F10A-58DB-4692-82C6-A9D03DA4007A}" dt="2024-04-05T11:39:57.115" v="435" actId="478"/>
          <ac:graphicFrameMkLst>
            <pc:docMk/>
            <pc:sldMk cId="3688822944" sldId="732"/>
            <ac:graphicFrameMk id="13" creationId="{889F6978-5020-7364-F001-3744921DA03E}"/>
          </ac:graphicFrameMkLst>
        </pc:graphicFrameChg>
        <pc:picChg chg="add mod">
          <ac:chgData name="Marit Wensink | M&amp;I/Partners" userId="9bcc2b13-732b-4351-9e39-58b7dd53423b" providerId="ADAL" clId="{0594F10A-58DB-4692-82C6-A9D03DA4007A}" dt="2024-04-05T11:42:03.598" v="647" actId="1076"/>
          <ac:picMkLst>
            <pc:docMk/>
            <pc:sldMk cId="3688822944" sldId="732"/>
            <ac:picMk id="7" creationId="{D9761B4C-95D8-DA23-16FE-F5E5AA1C04DE}"/>
          </ac:picMkLst>
        </pc:picChg>
        <pc:picChg chg="add mod">
          <ac:chgData name="Marit Wensink | M&amp;I/Partners" userId="9bcc2b13-732b-4351-9e39-58b7dd53423b" providerId="ADAL" clId="{0594F10A-58DB-4692-82C6-A9D03DA4007A}" dt="2024-04-05T11:42:02.240" v="646" actId="1076"/>
          <ac:picMkLst>
            <pc:docMk/>
            <pc:sldMk cId="3688822944" sldId="732"/>
            <ac:picMk id="9" creationId="{98A44EEB-9C58-4F14-C3AA-6205F3E4E513}"/>
          </ac:picMkLst>
        </pc:picChg>
        <pc:picChg chg="add mod">
          <ac:chgData name="Marit Wensink | M&amp;I/Partners" userId="9bcc2b13-732b-4351-9e39-58b7dd53423b" providerId="ADAL" clId="{0594F10A-58DB-4692-82C6-A9D03DA4007A}" dt="2024-04-05T11:42:01.086" v="645" actId="1076"/>
          <ac:picMkLst>
            <pc:docMk/>
            <pc:sldMk cId="3688822944" sldId="732"/>
            <ac:picMk id="11" creationId="{8D3B5EA8-0F35-0FB2-0E92-4DC2F5A29CC9}"/>
          </ac:picMkLst>
        </pc:picChg>
        <pc:picChg chg="add mod">
          <ac:chgData name="Marit Wensink | M&amp;I/Partners" userId="9bcc2b13-732b-4351-9e39-58b7dd53423b" providerId="ADAL" clId="{0594F10A-58DB-4692-82C6-A9D03DA4007A}" dt="2024-04-05T11:43:38.810" v="781" actId="1076"/>
          <ac:picMkLst>
            <pc:docMk/>
            <pc:sldMk cId="3688822944" sldId="732"/>
            <ac:picMk id="14" creationId="{7F06749D-49DD-20EE-151A-59A5022DECBE}"/>
          </ac:picMkLst>
        </pc:picChg>
        <pc:picChg chg="add mod">
          <ac:chgData name="Marit Wensink | M&amp;I/Partners" userId="9bcc2b13-732b-4351-9e39-58b7dd53423b" providerId="ADAL" clId="{0594F10A-58DB-4692-82C6-A9D03DA4007A}" dt="2024-04-05T11:43:37.403" v="780" actId="1076"/>
          <ac:picMkLst>
            <pc:docMk/>
            <pc:sldMk cId="3688822944" sldId="732"/>
            <ac:picMk id="16" creationId="{50F467FB-0A7B-67F0-3534-E8D52C941553}"/>
          </ac:picMkLst>
        </pc:picChg>
        <pc:picChg chg="add mod">
          <ac:chgData name="Marit Wensink | M&amp;I/Partners" userId="9bcc2b13-732b-4351-9e39-58b7dd53423b" providerId="ADAL" clId="{0594F10A-58DB-4692-82C6-A9D03DA4007A}" dt="2024-04-05T11:43:35.478" v="779" actId="1076"/>
          <ac:picMkLst>
            <pc:docMk/>
            <pc:sldMk cId="3688822944" sldId="732"/>
            <ac:picMk id="18" creationId="{674DE5F7-A2DC-F784-9456-92D34486A677}"/>
          </ac:picMkLst>
        </pc:picChg>
        <pc:picChg chg="add mod">
          <ac:chgData name="Marit Wensink | M&amp;I/Partners" userId="9bcc2b13-732b-4351-9e39-58b7dd53423b" providerId="ADAL" clId="{0594F10A-58DB-4692-82C6-A9D03DA4007A}" dt="2024-04-05T11:42:28.613" v="664" actId="1076"/>
          <ac:picMkLst>
            <pc:docMk/>
            <pc:sldMk cId="3688822944" sldId="732"/>
            <ac:picMk id="20" creationId="{5A1270AE-E172-8C2A-702C-1BEBB8ED1788}"/>
          </ac:picMkLst>
        </pc:picChg>
        <pc:picChg chg="add mod">
          <ac:chgData name="Marit Wensink | M&amp;I/Partners" userId="9bcc2b13-732b-4351-9e39-58b7dd53423b" providerId="ADAL" clId="{0594F10A-58DB-4692-82C6-A9D03DA4007A}" dt="2024-04-05T11:49:43.900" v="989" actId="1076"/>
          <ac:picMkLst>
            <pc:docMk/>
            <pc:sldMk cId="3688822944" sldId="732"/>
            <ac:picMk id="33" creationId="{D1878C0F-1DB1-FB8E-66DD-637E0BBFADCA}"/>
          </ac:picMkLst>
        </pc:picChg>
        <pc:picChg chg="add mod">
          <ac:chgData name="Marit Wensink | M&amp;I/Partners" userId="9bcc2b13-732b-4351-9e39-58b7dd53423b" providerId="ADAL" clId="{0594F10A-58DB-4692-82C6-A9D03DA4007A}" dt="2024-04-05T11:44:33.952" v="843" actId="1076"/>
          <ac:picMkLst>
            <pc:docMk/>
            <pc:sldMk cId="3688822944" sldId="732"/>
            <ac:picMk id="35" creationId="{48A9CDFC-711F-5B53-82FB-66F536EE1F55}"/>
          </ac:picMkLst>
        </pc:picChg>
        <pc:picChg chg="add mod">
          <ac:chgData name="Marit Wensink | M&amp;I/Partners" userId="9bcc2b13-732b-4351-9e39-58b7dd53423b" providerId="ADAL" clId="{0594F10A-58DB-4692-82C6-A9D03DA4007A}" dt="2024-04-05T11:45:09.805" v="863" actId="1076"/>
          <ac:picMkLst>
            <pc:docMk/>
            <pc:sldMk cId="3688822944" sldId="732"/>
            <ac:picMk id="38" creationId="{492B5A34-5752-A08C-61BF-C2428D740119}"/>
          </ac:picMkLst>
        </pc:picChg>
        <pc:picChg chg="add del mod">
          <ac:chgData name="Marit Wensink | M&amp;I/Partners" userId="9bcc2b13-732b-4351-9e39-58b7dd53423b" providerId="ADAL" clId="{0594F10A-58DB-4692-82C6-A9D03DA4007A}" dt="2024-04-05T11:47:39.242" v="929" actId="478"/>
          <ac:picMkLst>
            <pc:docMk/>
            <pc:sldMk cId="3688822944" sldId="732"/>
            <ac:picMk id="41" creationId="{F795A427-4A06-0B94-D623-A9F2CBFBDE55}"/>
          </ac:picMkLst>
        </pc:picChg>
        <pc:picChg chg="add del mod">
          <ac:chgData name="Marit Wensink | M&amp;I/Partners" userId="9bcc2b13-732b-4351-9e39-58b7dd53423b" providerId="ADAL" clId="{0594F10A-58DB-4692-82C6-A9D03DA4007A}" dt="2024-04-05T11:47:55.357" v="936" actId="478"/>
          <ac:picMkLst>
            <pc:docMk/>
            <pc:sldMk cId="3688822944" sldId="732"/>
            <ac:picMk id="44" creationId="{74330B50-852A-5379-4720-B927B04D86BC}"/>
          </ac:picMkLst>
        </pc:picChg>
        <pc:picChg chg="add mod">
          <ac:chgData name="Marit Wensink | M&amp;I/Partners" userId="9bcc2b13-732b-4351-9e39-58b7dd53423b" providerId="ADAL" clId="{0594F10A-58DB-4692-82C6-A9D03DA4007A}" dt="2024-04-05T11:47:44.731" v="931" actId="1076"/>
          <ac:picMkLst>
            <pc:docMk/>
            <pc:sldMk cId="3688822944" sldId="732"/>
            <ac:picMk id="46" creationId="{6CAF54AC-8A38-ADA6-92A9-C3F26549B73B}"/>
          </ac:picMkLst>
        </pc:picChg>
        <pc:picChg chg="add del mod">
          <ac:chgData name="Marit Wensink | M&amp;I/Partners" userId="9bcc2b13-732b-4351-9e39-58b7dd53423b" providerId="ADAL" clId="{0594F10A-58DB-4692-82C6-A9D03DA4007A}" dt="2024-04-05T11:47:54.858" v="935" actId="478"/>
          <ac:picMkLst>
            <pc:docMk/>
            <pc:sldMk cId="3688822944" sldId="732"/>
            <ac:picMk id="48" creationId="{410D578C-17A0-4299-5FC6-F4934F32BEEE}"/>
          </ac:picMkLst>
        </pc:picChg>
        <pc:cxnChg chg="add mod">
          <ac:chgData name="Marit Wensink | M&amp;I/Partners" userId="9bcc2b13-732b-4351-9e39-58b7dd53423b" providerId="ADAL" clId="{0594F10A-58DB-4692-82C6-A9D03DA4007A}" dt="2024-04-05T11:50:26.838" v="1016" actId="14100"/>
          <ac:cxnSpMkLst>
            <pc:docMk/>
            <pc:sldMk cId="3688822944" sldId="732"/>
            <ac:cxnSpMk id="6" creationId="{395D9095-E08B-713B-06BE-25A9AB2D802C}"/>
          </ac:cxnSpMkLst>
        </pc:cxnChg>
        <pc:cxnChg chg="add mod">
          <ac:chgData name="Marit Wensink | M&amp;I/Partners" userId="9bcc2b13-732b-4351-9e39-58b7dd53423b" providerId="ADAL" clId="{0594F10A-58DB-4692-82C6-A9D03DA4007A}" dt="2024-04-05T11:50:05.096" v="1004" actId="1076"/>
          <ac:cxnSpMkLst>
            <pc:docMk/>
            <pc:sldMk cId="3688822944" sldId="732"/>
            <ac:cxnSpMk id="12" creationId="{3DB33491-0E55-40F6-B5FE-661C4B08AEB1}"/>
          </ac:cxnSpMkLst>
        </pc:cxnChg>
        <pc:cxnChg chg="add mod">
          <ac:chgData name="Marit Wensink | M&amp;I/Partners" userId="9bcc2b13-732b-4351-9e39-58b7dd53423b" providerId="ADAL" clId="{0594F10A-58DB-4692-82C6-A9D03DA4007A}" dt="2024-04-05T11:50:11.369" v="1007" actId="1076"/>
          <ac:cxnSpMkLst>
            <pc:docMk/>
            <pc:sldMk cId="3688822944" sldId="732"/>
            <ac:cxnSpMk id="15" creationId="{60F7A839-36BC-4F9C-E769-94929D5300ED}"/>
          </ac:cxnSpMkLst>
        </pc:cxnChg>
        <pc:cxnChg chg="add mod">
          <ac:chgData name="Marit Wensink | M&amp;I/Partners" userId="9bcc2b13-732b-4351-9e39-58b7dd53423b" providerId="ADAL" clId="{0594F10A-58DB-4692-82C6-A9D03DA4007A}" dt="2024-04-05T11:50:16.111" v="1010" actId="1076"/>
          <ac:cxnSpMkLst>
            <pc:docMk/>
            <pc:sldMk cId="3688822944" sldId="732"/>
            <ac:cxnSpMk id="19" creationId="{8EC18397-3411-EB6E-176F-272B7C7A2D34}"/>
          </ac:cxnSpMkLst>
        </pc:cxnChg>
      </pc:sldChg>
      <pc:sldChg chg="modSp add mod">
        <pc:chgData name="Marit Wensink | M&amp;I/Partners" userId="9bcc2b13-732b-4351-9e39-58b7dd53423b" providerId="ADAL" clId="{0594F10A-58DB-4692-82C6-A9D03DA4007A}" dt="2024-04-24T09:23:23.032" v="1020" actId="790"/>
        <pc:sldMkLst>
          <pc:docMk/>
          <pc:sldMk cId="3666271897" sldId="733"/>
        </pc:sldMkLst>
        <pc:spChg chg="mod">
          <ac:chgData name="Marit Wensink | M&amp;I/Partners" userId="9bcc2b13-732b-4351-9e39-58b7dd53423b" providerId="ADAL" clId="{0594F10A-58DB-4692-82C6-A9D03DA4007A}" dt="2024-04-24T09:23:23.027" v="1019" actId="790"/>
          <ac:spMkLst>
            <pc:docMk/>
            <pc:sldMk cId="3666271897" sldId="733"/>
            <ac:spMk id="10" creationId="{BCB717D8-B536-4707-B7FC-24E045AE2CBD}"/>
          </ac:spMkLst>
        </pc:spChg>
        <pc:spChg chg="mod">
          <ac:chgData name="Marit Wensink | M&amp;I/Partners" userId="9bcc2b13-732b-4351-9e39-58b7dd53423b" providerId="ADAL" clId="{0594F10A-58DB-4692-82C6-A9D03DA4007A}" dt="2024-04-24T09:23:23.032" v="1020" actId="790"/>
          <ac:spMkLst>
            <pc:docMk/>
            <pc:sldMk cId="3666271897" sldId="733"/>
            <ac:spMk id="11" creationId="{C3CF825F-25D9-4041-BD09-6B0F4217D428}"/>
          </ac:spMkLst>
        </pc:spChg>
      </pc:sldChg>
      <pc:sldMasterChg chg="add addSldLayout">
        <pc:chgData name="Marit Wensink | M&amp;I/Partners" userId="9bcc2b13-732b-4351-9e39-58b7dd53423b" providerId="ADAL" clId="{0594F10A-58DB-4692-82C6-A9D03DA4007A}" dt="2024-04-24T09:23:22.980" v="1017" actId="27028"/>
        <pc:sldMasterMkLst>
          <pc:docMk/>
          <pc:sldMasterMk cId="3765216167" sldId="2147483682"/>
        </pc:sldMasterMkLst>
        <pc:sldLayoutChg chg="add">
          <pc:chgData name="Marit Wensink | M&amp;I/Partners" userId="9bcc2b13-732b-4351-9e39-58b7dd53423b" providerId="ADAL" clId="{0594F10A-58DB-4692-82C6-A9D03DA4007A}" dt="2024-04-24T09:23:22.980" v="1017" actId="27028"/>
          <pc:sldLayoutMkLst>
            <pc:docMk/>
            <pc:sldMasterMk cId="3765216167" sldId="2147483682"/>
            <pc:sldLayoutMk cId="3823818037"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425CD-19F1-4239-A332-3DFD12C99DB5}" type="datetimeFigureOut">
              <a:rPr lang="en-US" smtClean="0"/>
              <a:t>5/15/2024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68CA0-F033-4C31-830E-6314A37D9E33}" type="slidenum">
              <a:rPr lang="en-US" smtClean="0"/>
              <a:t>‹nr.›</a:t>
            </a:fld>
            <a:endParaRPr lang="en-US"/>
          </a:p>
        </p:txBody>
      </p:sp>
    </p:spTree>
    <p:extLst>
      <p:ext uri="{BB962C8B-B14F-4D97-AF65-F5344CB8AC3E}">
        <p14:creationId xmlns:p14="http://schemas.microsoft.com/office/powerpoint/2010/main" val="370085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youtube.com/user/mxipartners" TargetMode="External"/><Relationship Id="rId3" Type="http://schemas.openxmlformats.org/officeDocument/2006/relationships/hyperlink" Target="http://www.mxi.nl/" TargetMode="External"/><Relationship Id="rId7" Type="http://schemas.openxmlformats.org/officeDocument/2006/relationships/image" Target="../media/image6.png"/><Relationship Id="rId2" Type="http://schemas.openxmlformats.org/officeDocument/2006/relationships/hyperlink" Target="mailto:info@mxi.nl" TargetMode="External"/><Relationship Id="rId1" Type="http://schemas.openxmlformats.org/officeDocument/2006/relationships/slideMaster" Target="../slideMasters/slideMaster1.xml"/><Relationship Id="rId6" Type="http://schemas.openxmlformats.org/officeDocument/2006/relationships/hyperlink" Target="https://twitter.com/MxIpartners" TargetMode="External"/><Relationship Id="rId5" Type="http://schemas.openxmlformats.org/officeDocument/2006/relationships/image" Target="../media/image5.png"/><Relationship Id="rId4" Type="http://schemas.openxmlformats.org/officeDocument/2006/relationships/hyperlink" Target="https://www.linkedin.com/company/m&amp;i-partners/?" TargetMode="External"/><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4" name="picTitle">
            <a:extLst>
              <a:ext uri="{FF2B5EF4-FFF2-40B4-BE49-F238E27FC236}">
                <a16:creationId xmlns:a16="http://schemas.microsoft.com/office/drawing/2014/main" id="{D8015726-D652-4350-8378-7E6507C9D1F6}"/>
              </a:ext>
            </a:extLst>
          </p:cNvPr>
          <p:cNvSpPr/>
          <p:nvPr userDrawn="1"/>
        </p:nvSpPr>
        <p:spPr>
          <a:xfrm>
            <a:off x="-1" y="0"/>
            <a:ext cx="12192000" cy="54983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D3720C3-0619-47B4-8806-E635D0E8F242}"/>
              </a:ext>
            </a:extLst>
          </p:cNvPr>
          <p:cNvSpPr/>
          <p:nvPr userDrawn="1"/>
        </p:nvSpPr>
        <p:spPr>
          <a:xfrm>
            <a:off x="-1" y="2228049"/>
            <a:ext cx="8986521" cy="3270277"/>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E14004B-A21F-4E01-903D-0386ACA8BA96}"/>
              </a:ext>
            </a:extLst>
          </p:cNvPr>
          <p:cNvSpPr/>
          <p:nvPr userDrawn="1"/>
        </p:nvSpPr>
        <p:spPr>
          <a:xfrm>
            <a:off x="-1" y="5498326"/>
            <a:ext cx="12192000" cy="135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FF38A8-6408-49DD-BDCD-CCC66EBD26AB}"/>
              </a:ext>
            </a:extLst>
          </p:cNvPr>
          <p:cNvSpPr>
            <a:spLocks noGrp="1"/>
          </p:cNvSpPr>
          <p:nvPr>
            <p:ph type="ctrTitle" hasCustomPrompt="1"/>
          </p:nvPr>
        </p:nvSpPr>
        <p:spPr>
          <a:xfrm>
            <a:off x="720000" y="3924000"/>
            <a:ext cx="6177600" cy="1054800"/>
          </a:xfrm>
        </p:spPr>
        <p:txBody>
          <a:bodyPr anchor="t" anchorCtr="0">
            <a:noAutofit/>
          </a:bodyPr>
          <a:lstStyle>
            <a:lvl1pPr algn="l">
              <a:defRPr sz="2800" cap="all" baseline="0">
                <a:solidFill>
                  <a:schemeClr val="bg1"/>
                </a:solidFill>
              </a:defRPr>
            </a:lvl1pPr>
          </a:lstStyle>
          <a:p>
            <a:r>
              <a:rPr lang="nl-NL"/>
              <a:t>Klik om titel te bewerken	</a:t>
            </a:r>
            <a:endParaRPr lang="en-US"/>
          </a:p>
        </p:txBody>
      </p:sp>
      <p:sp>
        <p:nvSpPr>
          <p:cNvPr id="3" name="Ondertitel 2">
            <a:extLst>
              <a:ext uri="{FF2B5EF4-FFF2-40B4-BE49-F238E27FC236}">
                <a16:creationId xmlns:a16="http://schemas.microsoft.com/office/drawing/2014/main" id="{797D4286-6EE3-4D3D-B6B3-6460600EFF41}"/>
              </a:ext>
            </a:extLst>
          </p:cNvPr>
          <p:cNvSpPr>
            <a:spLocks noGrp="1"/>
          </p:cNvSpPr>
          <p:nvPr>
            <p:ph type="subTitle" idx="1"/>
          </p:nvPr>
        </p:nvSpPr>
        <p:spPr>
          <a:xfrm>
            <a:off x="720000" y="3528000"/>
            <a:ext cx="6163200" cy="3492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8" name="Rechthoek 7">
            <a:extLst>
              <a:ext uri="{FF2B5EF4-FFF2-40B4-BE49-F238E27FC236}">
                <a16:creationId xmlns:a16="http://schemas.microsoft.com/office/drawing/2014/main" id="{A22B132F-C48D-42A5-96B1-2ED83D2E6709}"/>
              </a:ext>
            </a:extLst>
          </p:cNvPr>
          <p:cNvSpPr/>
          <p:nvPr userDrawn="1"/>
        </p:nvSpPr>
        <p:spPr>
          <a:xfrm>
            <a:off x="0" y="5203825"/>
            <a:ext cx="12192000" cy="299131"/>
          </a:xfrm>
          <a:prstGeom prst="rect">
            <a:avLst/>
          </a:pr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6F97A7F2-9174-4B6F-8A83-9A79F2FEBC4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083674" y="5841107"/>
            <a:ext cx="2703273" cy="743618"/>
          </a:xfrm>
          <a:prstGeom prst="rect">
            <a:avLst/>
          </a:prstGeom>
        </p:spPr>
      </p:pic>
      <p:sp>
        <p:nvSpPr>
          <p:cNvPr id="16" name="do_Speaker">
            <a:extLst>
              <a:ext uri="{FF2B5EF4-FFF2-40B4-BE49-F238E27FC236}">
                <a16:creationId xmlns:a16="http://schemas.microsoft.com/office/drawing/2014/main" id="{E990E6EA-653F-4FE2-BEB9-660300C20677}"/>
              </a:ext>
            </a:extLst>
          </p:cNvPr>
          <p:cNvSpPr>
            <a:spLocks noGrp="1"/>
          </p:cNvSpPr>
          <p:nvPr>
            <p:ph type="body" sz="quarter" idx="12" hasCustomPrompt="1"/>
          </p:nvPr>
        </p:nvSpPr>
        <p:spPr>
          <a:xfrm>
            <a:off x="720000" y="3042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Nummer/versie</a:t>
            </a:r>
          </a:p>
        </p:txBody>
      </p:sp>
      <p:sp>
        <p:nvSpPr>
          <p:cNvPr id="17" name="do_Date">
            <a:extLst>
              <a:ext uri="{FF2B5EF4-FFF2-40B4-BE49-F238E27FC236}">
                <a16:creationId xmlns:a16="http://schemas.microsoft.com/office/drawing/2014/main" id="{16B91BD8-BA5D-4D3F-AA5B-09EE05389841}"/>
              </a:ext>
            </a:extLst>
          </p:cNvPr>
          <p:cNvSpPr>
            <a:spLocks noGrp="1"/>
          </p:cNvSpPr>
          <p:nvPr>
            <p:ph type="body" sz="quarter" idx="13" hasCustomPrompt="1"/>
          </p:nvPr>
        </p:nvSpPr>
        <p:spPr>
          <a:xfrm>
            <a:off x="719999" y="2736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Datum</a:t>
            </a:r>
          </a:p>
        </p:txBody>
      </p:sp>
      <p:pic>
        <p:nvPicPr>
          <p:cNvPr id="12" name="Picture 6">
            <a:extLst>
              <a:ext uri="{FF2B5EF4-FFF2-40B4-BE49-F238E27FC236}">
                <a16:creationId xmlns:a16="http://schemas.microsoft.com/office/drawing/2014/main" id="{5A3E65F7-D7EA-4B38-BB77-520E24F9E9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99" y="5995071"/>
            <a:ext cx="1769201" cy="214610"/>
          </a:xfrm>
          <a:prstGeom prst="rect">
            <a:avLst/>
          </a:prstGeom>
          <a:noFill/>
          <a:ln>
            <a:noFill/>
          </a:ln>
        </p:spPr>
      </p:pic>
    </p:spTree>
    <p:extLst>
      <p:ext uri="{BB962C8B-B14F-4D97-AF65-F5344CB8AC3E}">
        <p14:creationId xmlns:p14="http://schemas.microsoft.com/office/powerpoint/2010/main" val="6867513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tekstblok bree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103068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427050241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titel + 2 tekstblokk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5E2ABFB9-D6DF-4819-A3E5-4A4388C52301}"/>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1848355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titel + 2 tekstblokken kleu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FD4238F-E876-4F13-AF9B-EC5EBB01CAE4}"/>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2" name="Rechthoek 11">
            <a:extLst>
              <a:ext uri="{FF2B5EF4-FFF2-40B4-BE49-F238E27FC236}">
                <a16:creationId xmlns:a16="http://schemas.microsoft.com/office/drawing/2014/main" id="{68F294B7-01F0-4F68-A1A5-BACB6E8EBF9C}"/>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4925221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2 tekstblokk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0573543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itels + 2 tekstblokken kleur">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162236B-7530-46A3-BE2E-554BF277C8E8}"/>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992327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di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9" name="object 21">
            <a:extLst>
              <a:ext uri="{FF2B5EF4-FFF2-40B4-BE49-F238E27FC236}">
                <a16:creationId xmlns:a16="http://schemas.microsoft.com/office/drawing/2014/main" id="{31CC51EB-9669-4C51-BB52-B195B1D2E7EC}"/>
              </a:ext>
            </a:extLst>
          </p:cNvPr>
          <p:cNvSpPr txBox="1"/>
          <p:nvPr userDrawn="1"/>
        </p:nvSpPr>
        <p:spPr>
          <a:xfrm>
            <a:off x="8769260" y="1884465"/>
            <a:ext cx="2699044" cy="2059538"/>
          </a:xfrm>
          <a:prstGeom prst="rect">
            <a:avLst/>
          </a:prstGeom>
        </p:spPr>
        <p:txBody>
          <a:bodyPr vert="horz" wrap="square" lIns="0" tIns="0" rIns="0" bIns="0" rtlCol="0">
            <a:noAutofit/>
          </a:bodyPr>
          <a:lstStyle/>
          <a:p>
            <a:pPr marL="11505"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tx2"/>
                </a:solidFill>
                <a:effectLst/>
                <a:uLnTx/>
                <a:uFillTx/>
                <a:latin typeface="Calibri" panose="020F0502020204030204"/>
                <a:ea typeface="+mn-ea"/>
                <a:cs typeface="Source Sans Pro"/>
              </a:rPr>
              <a:t>M&amp;I/Partners</a:t>
            </a:r>
            <a:endParaRPr kumimoji="0" sz="1400" b="0" i="0" u="none" strike="noStrike" kern="1200" cap="none" spc="0" normalizeH="0" baseline="0" noProof="0">
              <a:ln>
                <a:noFill/>
              </a:ln>
              <a:solidFill>
                <a:schemeClr val="tx2"/>
              </a:solidFill>
              <a:effectLst/>
              <a:uLnTx/>
              <a:uFillTx/>
              <a:latin typeface="Calibri" panose="020F0502020204030204"/>
              <a:ea typeface="+mn-ea"/>
              <a:cs typeface="Source Sans Pro"/>
            </a:endParaRPr>
          </a:p>
          <a:p>
            <a:pPr marL="11505" marR="0" lvl="0" indent="0" algn="l" defTabSz="914400" rtl="0" eaLnBrk="1" fontAlgn="auto" latinLnBrk="0" hangingPunct="1">
              <a:lnSpc>
                <a:spcPct val="100000"/>
              </a:lnSpc>
              <a:spcBef>
                <a:spcPts val="68"/>
              </a:spcBef>
              <a:spcAft>
                <a:spcPts val="0"/>
              </a:spcAft>
              <a:buClrTx/>
              <a:buSzTx/>
              <a:buFontTx/>
              <a:buNone/>
              <a:tabLst/>
              <a:defRPr/>
            </a:pP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S</a:t>
            </a:r>
            <a:r>
              <a:rPr kumimoji="0" sz="1200" b="0" i="0" u="none" strike="noStrike" kern="1200" cap="none" spc="-19" normalizeH="0" baseline="0" noProof="0" err="1">
                <a:ln>
                  <a:noFill/>
                </a:ln>
                <a:solidFill>
                  <a:schemeClr val="tx1"/>
                </a:solidFill>
                <a:effectLst/>
                <a:uLnTx/>
                <a:uFillTx/>
                <a:latin typeface="Calibri" panose="020F0502020204030204"/>
                <a:ea typeface="+mn-ea"/>
                <a:cs typeface="Source Sans Pro Light"/>
              </a:rPr>
              <a:t>p</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ar</a:t>
            </a:r>
            <a:r>
              <a:rPr kumimoji="0" sz="1200" b="0" i="0" u="none" strike="noStrike" kern="1200" cap="none" spc="-15" normalizeH="0" baseline="0" noProof="0" err="1">
                <a:ln>
                  <a:noFill/>
                </a:ln>
                <a:solidFill>
                  <a:schemeClr val="tx1"/>
                </a:solidFill>
                <a:effectLst/>
                <a:uLnTx/>
                <a:uFillTx/>
                <a:latin typeface="Calibri" panose="020F0502020204030204"/>
                <a:ea typeface="+mn-ea"/>
                <a:cs typeface="Source Sans Pro Light"/>
              </a:rPr>
              <a:t>r</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enheuvel</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 32</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3708 </a:t>
            </a:r>
            <a:r>
              <a:rPr kumimoji="0" sz="1200" b="0" i="0" u="none" strike="noStrike" kern="1200" cap="none" spc="5" normalizeH="0" baseline="0" noProof="0">
                <a:ln>
                  <a:noFill/>
                </a:ln>
                <a:solidFill>
                  <a:schemeClr val="tx1"/>
                </a:solidFill>
                <a:effectLst/>
                <a:uLnTx/>
                <a:uFillTx/>
                <a:latin typeface="Calibri" panose="020F0502020204030204"/>
                <a:ea typeface="+mn-ea"/>
                <a:cs typeface="Source Sans Pro Light"/>
              </a:rPr>
              <a:t>JE </a:t>
            </a:r>
            <a:r>
              <a:rPr kumimoji="0" sz="1200" b="0" i="0" u="none" strike="noStrike" kern="1200" cap="none" spc="-23" normalizeH="0" baseline="0" noProof="0">
                <a:ln>
                  <a:noFill/>
                </a:ln>
                <a:solidFill>
                  <a:schemeClr val="tx1"/>
                </a:solidFill>
                <a:effectLst/>
                <a:uLnTx/>
                <a:uFillTx/>
                <a:latin typeface="Calibri" panose="020F0502020204030204"/>
                <a:ea typeface="+mn-ea"/>
                <a:cs typeface="Source Sans Pro Light"/>
              </a:rPr>
              <a:t>Z</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eist</a:t>
            </a:r>
          </a:p>
          <a:p>
            <a:pPr marL="0" marR="0" lvl="0" indent="0" algn="l" defTabSz="914400" rtl="0" eaLnBrk="1" fontAlgn="auto" latinLnBrk="0" hangingPunct="1">
              <a:lnSpc>
                <a:spcPct val="100000"/>
              </a:lnSpc>
              <a:spcBef>
                <a:spcPts val="17"/>
              </a:spcBef>
              <a:spcAft>
                <a:spcPts val="0"/>
              </a:spcAft>
              <a:buClrTx/>
              <a:buSzTx/>
              <a:buFontTx/>
              <a:buNone/>
              <a:tabLst/>
              <a:defRPr/>
            </a:pPr>
            <a:endParaRPr kumimoji="0" sz="1200" b="0" i="0" u="none" strike="noStrike" kern="1200" cap="none" spc="0" normalizeH="0" baseline="0" noProof="0">
              <a:ln>
                <a:noFill/>
              </a:ln>
              <a:solidFill>
                <a:schemeClr val="tx1"/>
              </a:solidFill>
              <a:effectLst/>
              <a:uLnTx/>
              <a:uFillTx/>
              <a:latin typeface="Calibri" panose="020F0502020204030204"/>
              <a:ea typeface="+mn-ea"/>
              <a:cs typeface="Times New Roman"/>
            </a:endParaRPr>
          </a:p>
          <a:p>
            <a:pPr marL="11505"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T   </a:t>
            </a:r>
            <a:r>
              <a:rPr kumimoji="0" sz="1200" b="1" i="0" u="none" strike="noStrike" kern="1200" cap="none" spc="-8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(030) 2 270 500</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E   </a:t>
            </a:r>
            <a:r>
              <a:rPr kumimoji="0" sz="1200" b="1" i="0" u="none" strike="noStrike" kern="1200" cap="none" spc="-7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in</a:t>
            </a:r>
            <a:r>
              <a:rPr kumimoji="0" sz="1200" b="0" i="0" u="none" strike="noStrike" kern="1200" cap="none" spc="-15"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f</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o@mxi.nl</a:t>
            </a:r>
            <a:endPar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I	</a:t>
            </a:r>
            <a:r>
              <a:rPr kumimoji="0" lang="nl-NL"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ww</a:t>
            </a:r>
            <a:r>
              <a:rPr kumimoji="0" sz="1200" b="0" i="0" u="none" strike="noStrike" kern="1200" cap="none" spc="-19"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.mxi.nl</a:t>
            </a:r>
            <a:endParaRPr kumimoji="0" lang="nl-NL"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endParaRPr lang="nl-NL" sz="1400">
              <a:solidFill>
                <a:srgbClr val="4A5C68"/>
              </a:solidFill>
              <a:latin typeface="Calibri" panose="020F0502020204030204"/>
              <a:cs typeface="Source Sans Pro Light"/>
            </a:endParaRPr>
          </a:p>
          <a:p>
            <a:pPr marL="11505">
              <a:spcBef>
                <a:spcPts val="87"/>
              </a:spcBef>
              <a:tabLst>
                <a:tab pos="174312" algn="l"/>
              </a:tabLst>
              <a:defRPr/>
            </a:pPr>
            <a:endParaRPr lang="nl-NL" sz="1400" b="1" spc="-23">
              <a:solidFill>
                <a:schemeClr val="accent1"/>
              </a:solidFill>
              <a:cs typeface="Source Sans Pro"/>
            </a:endParaRPr>
          </a:p>
          <a:p>
            <a:pPr marL="11505">
              <a:spcBef>
                <a:spcPts val="87"/>
              </a:spcBef>
              <a:tabLst>
                <a:tab pos="174312" algn="l"/>
              </a:tabLst>
              <a:defRPr/>
            </a:pPr>
            <a:r>
              <a:rPr lang="nl-NL" sz="1400" b="1" spc="-23">
                <a:solidFill>
                  <a:schemeClr val="tx2"/>
                </a:solidFill>
                <a:cs typeface="Source Sans Pro"/>
              </a:rPr>
              <a:t>V</a:t>
            </a:r>
            <a:r>
              <a:rPr lang="nl-NL" sz="1400" b="1">
                <a:solidFill>
                  <a:schemeClr val="tx2"/>
                </a:solidFill>
                <a:cs typeface="Source Sans Pro"/>
              </a:rPr>
              <a:t>olg ons</a:t>
            </a:r>
            <a:endParaRPr lang="nl-NL" sz="1400">
              <a:solidFill>
                <a:schemeClr val="tx2"/>
              </a:solidFill>
              <a:cs typeface="Source Sans Pro"/>
            </a:endParaRPr>
          </a:p>
        </p:txBody>
      </p:sp>
      <p:cxnSp>
        <p:nvCxnSpPr>
          <p:cNvPr id="12" name="Rechte verbindingslijn 11">
            <a:extLst>
              <a:ext uri="{FF2B5EF4-FFF2-40B4-BE49-F238E27FC236}">
                <a16:creationId xmlns:a16="http://schemas.microsoft.com/office/drawing/2014/main" id="{B4F1CA07-3822-4E5B-8F37-D00F7D6C7DA2}"/>
              </a:ext>
            </a:extLst>
          </p:cNvPr>
          <p:cNvCxnSpPr>
            <a:cxnSpLocks/>
          </p:cNvCxnSpPr>
          <p:nvPr userDrawn="1"/>
        </p:nvCxnSpPr>
        <p:spPr>
          <a:xfrm>
            <a:off x="8322414" y="1674512"/>
            <a:ext cx="0" cy="26846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Afbeelding 13" descr="Afbeelding met tekening&#10;&#10;Automatisch gegenereerde beschrijving">
            <a:hlinkClick r:id="rId4"/>
            <a:extLst>
              <a:ext uri="{FF2B5EF4-FFF2-40B4-BE49-F238E27FC236}">
                <a16:creationId xmlns:a16="http://schemas.microsoft.com/office/drawing/2014/main" id="{E1B6B7D3-63A8-4314-AA3B-EFA68D0AF3D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258323" y="3979564"/>
            <a:ext cx="310586" cy="310586"/>
          </a:xfrm>
          <a:prstGeom prst="rect">
            <a:avLst/>
          </a:prstGeom>
        </p:spPr>
      </p:pic>
      <p:pic>
        <p:nvPicPr>
          <p:cNvPr id="15" name="Afbeelding 14">
            <a:hlinkClick r:id="rId6"/>
            <a:extLst>
              <a:ext uri="{FF2B5EF4-FFF2-40B4-BE49-F238E27FC236}">
                <a16:creationId xmlns:a16="http://schemas.microsoft.com/office/drawing/2014/main" id="{A2462389-1E96-4606-BF53-4AFEEDAF8A80}"/>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785290" y="3979564"/>
            <a:ext cx="308516" cy="310586"/>
          </a:xfrm>
          <a:prstGeom prst="rect">
            <a:avLst/>
          </a:prstGeom>
        </p:spPr>
      </p:pic>
      <p:pic>
        <p:nvPicPr>
          <p:cNvPr id="16" name="Afbeelding 15" descr="Afbeelding met tekening&#10;&#10;Automatisch gegenereerde beschrijving">
            <a:hlinkClick r:id="rId8"/>
            <a:extLst>
              <a:ext uri="{FF2B5EF4-FFF2-40B4-BE49-F238E27FC236}">
                <a16:creationId xmlns:a16="http://schemas.microsoft.com/office/drawing/2014/main" id="{3463DC54-EB00-4966-8CBD-9440800B74FA}"/>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733427" y="3979564"/>
            <a:ext cx="308516" cy="310586"/>
          </a:xfrm>
          <a:prstGeom prst="rect">
            <a:avLst/>
          </a:prstGeom>
        </p:spPr>
      </p:pic>
    </p:spTree>
    <p:extLst>
      <p:ext uri="{BB962C8B-B14F-4D97-AF65-F5344CB8AC3E}">
        <p14:creationId xmlns:p14="http://schemas.microsoft.com/office/powerpoint/2010/main" val="12001164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co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9460283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‹nr.›</a:t>
            </a:fld>
            <a:endParaRPr lang="en-US"/>
          </a:p>
        </p:txBody>
      </p:sp>
    </p:spTree>
    <p:extLst>
      <p:ext uri="{BB962C8B-B14F-4D97-AF65-F5344CB8AC3E}">
        <p14:creationId xmlns:p14="http://schemas.microsoft.com/office/powerpoint/2010/main" val="382381803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Tijdelijke aanduiding voor afbeelding 3">
            <a:extLst>
              <a:ext uri="{FF2B5EF4-FFF2-40B4-BE49-F238E27FC236}">
                <a16:creationId xmlns:a16="http://schemas.microsoft.com/office/drawing/2014/main" id="{BEF605E3-8C58-440C-957A-8F34AE0D8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5" name="Rechthoek 4">
            <a:extLst>
              <a:ext uri="{FF2B5EF4-FFF2-40B4-BE49-F238E27FC236}">
                <a16:creationId xmlns:a16="http://schemas.microsoft.com/office/drawing/2014/main" id="{A52AFEEE-B3D9-48E3-99D6-E86F928BC73A}"/>
              </a:ext>
            </a:extLst>
          </p:cNvPr>
          <p:cNvSpPr/>
          <p:nvPr userDrawn="1"/>
        </p:nvSpPr>
        <p:spPr>
          <a:xfrm>
            <a:off x="-1" y="0"/>
            <a:ext cx="12251267" cy="685799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7">
            <a:extLst>
              <a:ext uri="{FF2B5EF4-FFF2-40B4-BE49-F238E27FC236}">
                <a16:creationId xmlns:a16="http://schemas.microsoft.com/office/drawing/2014/main" id="{8EAD30B4-370C-424E-B81F-766F5F0B7B2E}"/>
              </a:ext>
            </a:extLst>
          </p:cNvPr>
          <p:cNvSpPr>
            <a:spLocks noGrp="1"/>
          </p:cNvSpPr>
          <p:nvPr>
            <p:ph type="body" sz="quarter" idx="10"/>
          </p:nvPr>
        </p:nvSpPr>
        <p:spPr>
          <a:xfrm>
            <a:off x="626400" y="2530800"/>
            <a:ext cx="11088000" cy="3240000"/>
          </a:xfrm>
        </p:spPr>
        <p:txBody>
          <a:bodyPr>
            <a:noAutofit/>
          </a:bodyPr>
          <a:lstStyle>
            <a:lvl1pPr marL="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sz="1800">
                <a:solidFill>
                  <a:schemeClr val="bg1"/>
                </a:solidFill>
              </a:defRPr>
            </a:lvl5pPr>
            <a:lvl6pPr marL="0" indent="0">
              <a:buFontTx/>
              <a:buNone/>
              <a:defRPr sz="1800">
                <a:solidFill>
                  <a:schemeClr val="bg1"/>
                </a:solidFill>
              </a:defRPr>
            </a:lvl6pPr>
            <a:lvl7pPr marL="0" indent="0">
              <a:buFontTx/>
              <a:buNone/>
              <a:defRPr sz="1800">
                <a:solidFill>
                  <a:schemeClr val="bg1"/>
                </a:solidFill>
              </a:defRPr>
            </a:lvl7pPr>
            <a:lvl8pPr marL="0" indent="0">
              <a:buFontTx/>
              <a:buNone/>
              <a:defRPr sz="1800">
                <a:solidFill>
                  <a:schemeClr val="bg1"/>
                </a:solidFill>
              </a:defRPr>
            </a:lvl8pPr>
            <a:lvl9pPr marL="0" indent="0">
              <a:buFontTx/>
              <a:buNone/>
              <a:defRPr sz="1800">
                <a:solidFill>
                  <a:schemeClr val="bg1"/>
                </a:solidFill>
              </a:defRPr>
            </a:lvl9pPr>
          </a:lstStyle>
          <a:p>
            <a:pPr lvl="0"/>
            <a:r>
              <a:rPr lang="nl-NL"/>
              <a:t>Klikken om de tekststijl van het model te bewerken</a:t>
            </a:r>
          </a:p>
        </p:txBody>
      </p:sp>
    </p:spTree>
    <p:extLst>
      <p:ext uri="{BB962C8B-B14F-4D97-AF65-F5344CB8AC3E}">
        <p14:creationId xmlns:p14="http://schemas.microsoft.com/office/powerpoint/2010/main" val="31584625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sheet">
    <p:spTree>
      <p:nvGrpSpPr>
        <p:cNvPr id="1" name=""/>
        <p:cNvGrpSpPr/>
        <p:nvPr/>
      </p:nvGrpSpPr>
      <p:grpSpPr>
        <a:xfrm>
          <a:off x="0" y="0"/>
          <a:ext cx="0" cy="0"/>
          <a:chOff x="0" y="0"/>
          <a:chExt cx="0" cy="0"/>
        </a:xfrm>
      </p:grpSpPr>
      <p:pic>
        <p:nvPicPr>
          <p:cNvPr id="6" name="Afbeelding 5" descr="Afbeelding met vloer&#10;&#10;Automatisch gegenereerde beschrijving">
            <a:extLst>
              <a:ext uri="{FF2B5EF4-FFF2-40B4-BE49-F238E27FC236}">
                <a16:creationId xmlns:a16="http://schemas.microsoft.com/office/drawing/2014/main" id="{1FF40F88-F311-8184-8269-08E5DAA6A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450" b="6121"/>
          <a:stretch/>
        </p:blipFill>
        <p:spPr>
          <a:xfrm>
            <a:off x="3365500" y="-2"/>
            <a:ext cx="8826499" cy="6858000"/>
          </a:xfrm>
          <a:prstGeom prst="rect">
            <a:avLst/>
          </a:prstGeom>
        </p:spPr>
      </p:pic>
      <p:sp>
        <p:nvSpPr>
          <p:cNvPr id="7" name="Rechthoek 6">
            <a:extLst>
              <a:ext uri="{FF2B5EF4-FFF2-40B4-BE49-F238E27FC236}">
                <a16:creationId xmlns:a16="http://schemas.microsoft.com/office/drawing/2014/main" id="{9FE9E5A9-8288-EAAA-A91F-4BE1693E0517}"/>
              </a:ext>
            </a:extLst>
          </p:cNvPr>
          <p:cNvSpPr/>
          <p:nvPr userDrawn="1"/>
        </p:nvSpPr>
        <p:spPr>
          <a:xfrm>
            <a:off x="1" y="-1"/>
            <a:ext cx="12192000" cy="6858002"/>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8ACD009A-5577-B0F8-5C54-DD43F6A00A88}"/>
              </a:ext>
            </a:extLst>
          </p:cNvPr>
          <p:cNvGrpSpPr/>
          <p:nvPr userDrawn="1"/>
        </p:nvGrpSpPr>
        <p:grpSpPr>
          <a:xfrm>
            <a:off x="-2" y="-1"/>
            <a:ext cx="5717334" cy="6858001"/>
            <a:chOff x="406398" y="-1"/>
            <a:chExt cx="5717334" cy="6858001"/>
          </a:xfrm>
        </p:grpSpPr>
        <p:sp>
          <p:nvSpPr>
            <p:cNvPr id="9" name="Parallellogram 25">
              <a:extLst>
                <a:ext uri="{FF2B5EF4-FFF2-40B4-BE49-F238E27FC236}">
                  <a16:creationId xmlns:a16="http://schemas.microsoft.com/office/drawing/2014/main" id="{674685D1-9591-F301-109A-2F6E9CBEBC57}"/>
                </a:ext>
              </a:extLst>
            </p:cNvPr>
            <p:cNvSpPr/>
            <p:nvPr/>
          </p:nvSpPr>
          <p:spPr>
            <a:xfrm>
              <a:off x="406398" y="1"/>
              <a:ext cx="4787903" cy="6857997"/>
            </a:xfrm>
            <a:custGeom>
              <a:avLst/>
              <a:gdLst>
                <a:gd name="connsiteX0" fmla="*/ 0 w 5126795"/>
                <a:gd name="connsiteY0" fmla="*/ 6858000 h 6858000"/>
                <a:gd name="connsiteX1" fmla="*/ 0 w 5126795"/>
                <a:gd name="connsiteY1" fmla="*/ 0 h 6858000"/>
                <a:gd name="connsiteX2" fmla="*/ 5126795 w 5126795"/>
                <a:gd name="connsiteY2" fmla="*/ 0 h 6858000"/>
                <a:gd name="connsiteX3" fmla="*/ 5126795 w 5126795"/>
                <a:gd name="connsiteY3" fmla="*/ 6858000 h 6858000"/>
                <a:gd name="connsiteX4" fmla="*/ 0 w 5126795"/>
                <a:gd name="connsiteY4" fmla="*/ 6858000 h 6858000"/>
                <a:gd name="connsiteX0" fmla="*/ 0 w 5442989"/>
                <a:gd name="connsiteY0" fmla="*/ 6858000 h 6858000"/>
                <a:gd name="connsiteX1" fmla="*/ 0 w 5442989"/>
                <a:gd name="connsiteY1" fmla="*/ 0 h 6858000"/>
                <a:gd name="connsiteX2" fmla="*/ 5442989 w 5442989"/>
                <a:gd name="connsiteY2" fmla="*/ 0 h 6858000"/>
                <a:gd name="connsiteX3" fmla="*/ 5126795 w 5442989"/>
                <a:gd name="connsiteY3" fmla="*/ 6858000 h 6858000"/>
                <a:gd name="connsiteX4" fmla="*/ 0 w 5442989"/>
                <a:gd name="connsiteY4" fmla="*/ 6858000 h 6858000"/>
                <a:gd name="connsiteX0" fmla="*/ 0 w 5442989"/>
                <a:gd name="connsiteY0" fmla="*/ 6858000 h 6883637"/>
                <a:gd name="connsiteX1" fmla="*/ 0 w 5442989"/>
                <a:gd name="connsiteY1" fmla="*/ 0 h 6883637"/>
                <a:gd name="connsiteX2" fmla="*/ 5442989 w 5442989"/>
                <a:gd name="connsiteY2" fmla="*/ 0 h 6883637"/>
                <a:gd name="connsiteX3" fmla="*/ 4007295 w 5442989"/>
                <a:gd name="connsiteY3" fmla="*/ 6883637 h 6883637"/>
                <a:gd name="connsiteX4" fmla="*/ 0 w 5442989"/>
                <a:gd name="connsiteY4" fmla="*/ 6858000 h 6883637"/>
                <a:gd name="connsiteX0" fmla="*/ 51275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51275 w 5442989"/>
                <a:gd name="connsiteY4" fmla="*/ 6892183 h 6892183"/>
                <a:gd name="connsiteX0" fmla="*/ 1 w 5442989"/>
                <a:gd name="connsiteY0" fmla="*/ 6883637 h 6883637"/>
                <a:gd name="connsiteX1" fmla="*/ 0 w 5442989"/>
                <a:gd name="connsiteY1" fmla="*/ 0 h 6883637"/>
                <a:gd name="connsiteX2" fmla="*/ 5442989 w 5442989"/>
                <a:gd name="connsiteY2" fmla="*/ 0 h 6883637"/>
                <a:gd name="connsiteX3" fmla="*/ 4007295 w 5442989"/>
                <a:gd name="connsiteY3" fmla="*/ 6883637 h 6883637"/>
                <a:gd name="connsiteX4" fmla="*/ 1 w 5442989"/>
                <a:gd name="connsiteY4" fmla="*/ 6883637 h 6883637"/>
                <a:gd name="connsiteX0" fmla="*/ 1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1 w 5442989"/>
                <a:gd name="connsiteY4" fmla="*/ 6892183 h 6892183"/>
                <a:gd name="connsiteX0" fmla="*/ 1 w 5442989"/>
                <a:gd name="connsiteY0" fmla="*/ 6892183 h 6892183"/>
                <a:gd name="connsiteX1" fmla="*/ 0 w 5442989"/>
                <a:gd name="connsiteY1" fmla="*/ 0 h 6892183"/>
                <a:gd name="connsiteX2" fmla="*/ 5442989 w 5442989"/>
                <a:gd name="connsiteY2" fmla="*/ 0 h 6892183"/>
                <a:gd name="connsiteX3" fmla="*/ 3947475 w 5442989"/>
                <a:gd name="connsiteY3" fmla="*/ 6892182 h 6892183"/>
                <a:gd name="connsiteX4" fmla="*/ 1 w 5442989"/>
                <a:gd name="connsiteY4" fmla="*/ 6892183 h 689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989" h="6892183">
                  <a:moveTo>
                    <a:pt x="1" y="6892183"/>
                  </a:moveTo>
                  <a:cubicBezTo>
                    <a:pt x="1" y="4597637"/>
                    <a:pt x="0" y="2294546"/>
                    <a:pt x="0" y="0"/>
                  </a:cubicBezTo>
                  <a:lnTo>
                    <a:pt x="5442989" y="0"/>
                  </a:lnTo>
                  <a:lnTo>
                    <a:pt x="3947475" y="6892182"/>
                  </a:lnTo>
                  <a:lnTo>
                    <a:pt x="1" y="6892183"/>
                  </a:lnTo>
                  <a:close/>
                </a:path>
              </a:pathLst>
            </a:custGeom>
            <a:solidFill>
              <a:srgbClr val="F6F6F6"/>
            </a:solidFill>
            <a:ln>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arallellogram 9">
              <a:extLst>
                <a:ext uri="{FF2B5EF4-FFF2-40B4-BE49-F238E27FC236}">
                  <a16:creationId xmlns:a16="http://schemas.microsoft.com/office/drawing/2014/main" id="{16F829DF-931B-E838-E0B6-C208F38D11BA}"/>
                </a:ext>
              </a:extLst>
            </p:cNvPr>
            <p:cNvSpPr/>
            <p:nvPr/>
          </p:nvSpPr>
          <p:spPr>
            <a:xfrm>
              <a:off x="3006391" y="-1"/>
              <a:ext cx="3117341" cy="6858001"/>
            </a:xfrm>
            <a:prstGeom prst="parallelogram">
              <a:avLst>
                <a:gd name="adj" fmla="val 68667"/>
              </a:avLst>
            </a:prstGeom>
            <a:solidFill>
              <a:srgbClr val="FFC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Tekstvak 10">
            <a:extLst>
              <a:ext uri="{FF2B5EF4-FFF2-40B4-BE49-F238E27FC236}">
                <a16:creationId xmlns:a16="http://schemas.microsoft.com/office/drawing/2014/main" id="{03E3A09F-5F98-E7CE-7CBF-E61669914C78}"/>
              </a:ext>
            </a:extLst>
          </p:cNvPr>
          <p:cNvSpPr txBox="1"/>
          <p:nvPr userDrawn="1"/>
        </p:nvSpPr>
        <p:spPr>
          <a:xfrm>
            <a:off x="6002007" y="1028341"/>
            <a:ext cx="5829300" cy="5078313"/>
          </a:xfrm>
          <a:prstGeom prst="rect">
            <a:avLst/>
          </a:prstGeom>
          <a:noFill/>
        </p:spPr>
        <p:txBody>
          <a:bodyPr wrap="square">
            <a:spAutoFit/>
          </a:bodyPr>
          <a:lstStyle/>
          <a:p>
            <a:r>
              <a:rPr lang="nl-NL" i="0">
                <a:solidFill>
                  <a:schemeClr val="bg1"/>
                </a:solidFill>
                <a:effectLst/>
                <a:latin typeface="DINbek" panose="02000504040000020004" pitchFamily="2" charset="0"/>
              </a:rPr>
              <a:t>M&amp;I/Partners is een onafhankelijk en strategisch ICT-adviesbureau met ongeveer 100 professionals. Wij hebben ruim 35 jaar ervaring in het adviseren en begeleiden van klanten bij projecten op het snijvlak van management, informatie en ICT.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Als partner werken wij samen aan de realisatie van de maatschappelijke opdracht van onze klanten in de overheid en zorg, door ons advies over een weloverwogen inzet en eventuele implementatie van impactvolle digitalisering en ICT. Ons doel? De dienstverlening van de overheid en de zorg verbeteren met de inzet van ICT en informatietechnologie. Samen maken we het verschil en bouwen we aan maatschappelijke oplossingen die mensen echt vooruithelpen.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Ontdek meer op: </a:t>
            </a:r>
            <a:r>
              <a:rPr lang="nl-NL" i="0">
                <a:solidFill>
                  <a:schemeClr val="bg1"/>
                </a:solidFill>
                <a:effectLst/>
                <a:latin typeface="DINbek" panose="02000504040000020004" pitchFamily="2" charset="0"/>
                <a:hlinkClick r:id="rId3">
                  <a:extLst>
                    <a:ext uri="{A12FA001-AC4F-418D-AE19-62706E023703}">
                      <ahyp:hlinkClr xmlns:ahyp="http://schemas.microsoft.com/office/drawing/2018/hyperlinkcolor" val="tx"/>
                    </a:ext>
                  </a:extLst>
                </a:hlinkClick>
              </a:rPr>
              <a:t>www.mxi.nl</a:t>
            </a:r>
            <a:r>
              <a:rPr lang="nl-NL" i="0">
                <a:solidFill>
                  <a:schemeClr val="bg1"/>
                </a:solidFill>
                <a:effectLst/>
                <a:latin typeface="DINbek" panose="02000504040000020004" pitchFamily="2" charset="0"/>
              </a:rPr>
              <a:t>.  </a:t>
            </a:r>
          </a:p>
        </p:txBody>
      </p:sp>
      <p:sp>
        <p:nvSpPr>
          <p:cNvPr id="12" name="Rechthoek 11">
            <a:extLst>
              <a:ext uri="{FF2B5EF4-FFF2-40B4-BE49-F238E27FC236}">
                <a16:creationId xmlns:a16="http://schemas.microsoft.com/office/drawing/2014/main" id="{6DDEFCC9-D1F1-6F0C-F2F7-B25C2E4F7E10}"/>
              </a:ext>
            </a:extLst>
          </p:cNvPr>
          <p:cNvSpPr/>
          <p:nvPr userDrawn="1"/>
        </p:nvSpPr>
        <p:spPr>
          <a:xfrm>
            <a:off x="0" y="2050157"/>
            <a:ext cx="5236498" cy="34588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200" tIns="43200" rIns="43200" bIns="43200" rtlCol="0" anchor="ctr" anchorCtr="0"/>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3E0D5D69-647D-B97D-4504-1E843B8AE6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346" y="3215552"/>
            <a:ext cx="4095806" cy="1128082"/>
          </a:xfrm>
          <a:prstGeom prst="rect">
            <a:avLst/>
          </a:prstGeom>
        </p:spPr>
      </p:pic>
    </p:spTree>
    <p:extLst>
      <p:ext uri="{BB962C8B-B14F-4D97-AF65-F5344CB8AC3E}">
        <p14:creationId xmlns:p14="http://schemas.microsoft.com/office/powerpoint/2010/main" val="4024375639"/>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35445823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r>
              <a:rPr lang="en-US"/>
              <a:t>Voorbeeld voettekst</a:t>
            </a:r>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‹nr.›</a:t>
            </a:fld>
            <a:endParaRPr lang="en-US"/>
          </a:p>
        </p:txBody>
      </p:sp>
    </p:spTree>
    <p:extLst>
      <p:ext uri="{BB962C8B-B14F-4D97-AF65-F5344CB8AC3E}">
        <p14:creationId xmlns:p14="http://schemas.microsoft.com/office/powerpoint/2010/main" val="382381803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52901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programm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2CA633D-5914-4DBE-8203-7E3D47AC2759}"/>
              </a:ext>
            </a:extLst>
          </p:cNvPr>
          <p:cNvSpPr/>
          <p:nvPr userDrawn="1"/>
        </p:nvSpPr>
        <p:spPr>
          <a:xfrm>
            <a:off x="-1" y="0"/>
            <a:ext cx="2832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9" name="Rechthoek 8">
            <a:extLst>
              <a:ext uri="{FF2B5EF4-FFF2-40B4-BE49-F238E27FC236}">
                <a16:creationId xmlns:a16="http://schemas.microsoft.com/office/drawing/2014/main" id="{13324446-83AA-4B5F-B5F0-297352813EE5}"/>
              </a:ext>
            </a:extLst>
          </p:cNvPr>
          <p:cNvSpPr/>
          <p:nvPr userDrawn="1"/>
        </p:nvSpPr>
        <p:spPr>
          <a:xfrm>
            <a:off x="2501899" y="0"/>
            <a:ext cx="330200" cy="6858000"/>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5" name="Titel 4">
            <a:extLst>
              <a:ext uri="{FF2B5EF4-FFF2-40B4-BE49-F238E27FC236}">
                <a16:creationId xmlns:a16="http://schemas.microsoft.com/office/drawing/2014/main" id="{792AF0F2-84E6-4A99-AAA7-07998C0C405B}"/>
              </a:ext>
            </a:extLst>
          </p:cNvPr>
          <p:cNvSpPr>
            <a:spLocks noGrp="1"/>
          </p:cNvSpPr>
          <p:nvPr>
            <p:ph type="title" hasCustomPrompt="1"/>
          </p:nvPr>
        </p:nvSpPr>
        <p:spPr>
          <a:xfrm rot="5400000">
            <a:off x="1023285" y="12472"/>
            <a:ext cx="540000" cy="2005456"/>
          </a:xfrm>
        </p:spPr>
        <p:txBody>
          <a:bodyPr vert="vert270">
            <a:noAutofit/>
          </a:bodyPr>
          <a:lstStyle>
            <a:lvl1pPr algn="r">
              <a:defRPr sz="3800">
                <a:solidFill>
                  <a:schemeClr val="bg1"/>
                </a:solidFill>
              </a:defRPr>
            </a:lvl1pPr>
          </a:lstStyle>
          <a:p>
            <a:r>
              <a:rPr lang="nl-NL"/>
              <a:t>Titel</a:t>
            </a:r>
            <a:endParaRPr lang="en-US"/>
          </a:p>
        </p:txBody>
      </p:sp>
      <p:sp>
        <p:nvSpPr>
          <p:cNvPr id="31" name="Tijdelijke aanduiding voor tekst 30">
            <a:extLst>
              <a:ext uri="{FF2B5EF4-FFF2-40B4-BE49-F238E27FC236}">
                <a16:creationId xmlns:a16="http://schemas.microsoft.com/office/drawing/2014/main" id="{E1B4B1E3-CBB6-4F1A-BBDC-03485E718522}"/>
              </a:ext>
            </a:extLst>
          </p:cNvPr>
          <p:cNvSpPr>
            <a:spLocks noGrp="1"/>
          </p:cNvSpPr>
          <p:nvPr>
            <p:ph type="body" sz="quarter" idx="46"/>
          </p:nvPr>
        </p:nvSpPr>
        <p:spPr>
          <a:xfrm>
            <a:off x="3960000" y="1176338"/>
            <a:ext cx="7283891" cy="4767262"/>
          </a:xfrm>
        </p:spPr>
        <p:txBody>
          <a:bodyPr>
            <a:noAutofit/>
          </a:bodyPr>
          <a:lstStyle>
            <a:lvl1pPr marL="540000" indent="-540000">
              <a:spcAft>
                <a:spcPts val="2400"/>
              </a:spcAft>
              <a:buClr>
                <a:schemeClr val="tx2"/>
              </a:buClr>
              <a:buFont typeface="+mj-lt"/>
              <a:buAutoNum type="arabicPeriod"/>
              <a:defRPr sz="1600" b="1" cap="all"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van het model te bewerken</a:t>
            </a:r>
          </a:p>
        </p:txBody>
      </p:sp>
    </p:spTree>
    <p:extLst>
      <p:ext uri="{BB962C8B-B14F-4D97-AF65-F5344CB8AC3E}">
        <p14:creationId xmlns:p14="http://schemas.microsoft.com/office/powerpoint/2010/main" val="42446507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rogramma Inhoud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555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19606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355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7607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1558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5608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1" name="Tijdelijke aanduiding voor tekst 8">
            <a:extLst>
              <a:ext uri="{FF2B5EF4-FFF2-40B4-BE49-F238E27FC236}">
                <a16:creationId xmlns:a16="http://schemas.microsoft.com/office/drawing/2014/main" id="{1428B869-48FF-4E22-9B10-48C28B556063}"/>
              </a:ext>
            </a:extLst>
          </p:cNvPr>
          <p:cNvSpPr>
            <a:spLocks noGrp="1"/>
          </p:cNvSpPr>
          <p:nvPr>
            <p:ph type="body" sz="quarter" idx="51" hasCustomPrompt="1"/>
          </p:nvPr>
        </p:nvSpPr>
        <p:spPr>
          <a:xfrm>
            <a:off x="936000" y="3984532"/>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2" name="Tijdelijke aanduiding voor tekst 30">
            <a:extLst>
              <a:ext uri="{FF2B5EF4-FFF2-40B4-BE49-F238E27FC236}">
                <a16:creationId xmlns:a16="http://schemas.microsoft.com/office/drawing/2014/main" id="{D035D10D-6AEC-4F01-ABFE-026AEECD4F7F}"/>
              </a:ext>
            </a:extLst>
          </p:cNvPr>
          <p:cNvSpPr>
            <a:spLocks noGrp="1"/>
          </p:cNvSpPr>
          <p:nvPr>
            <p:ph type="body" sz="quarter" idx="52" hasCustomPrompt="1"/>
          </p:nvPr>
        </p:nvSpPr>
        <p:spPr>
          <a:xfrm>
            <a:off x="1752159" y="4389554"/>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3" name="Tijdelijke aanduiding voor tekst 8">
            <a:extLst>
              <a:ext uri="{FF2B5EF4-FFF2-40B4-BE49-F238E27FC236}">
                <a16:creationId xmlns:a16="http://schemas.microsoft.com/office/drawing/2014/main" id="{399BAF21-A272-40CE-93EB-59DBF251B186}"/>
              </a:ext>
            </a:extLst>
          </p:cNvPr>
          <p:cNvSpPr>
            <a:spLocks noGrp="1"/>
          </p:cNvSpPr>
          <p:nvPr>
            <p:ph type="body" sz="quarter" idx="53" hasCustomPrompt="1"/>
          </p:nvPr>
        </p:nvSpPr>
        <p:spPr>
          <a:xfrm>
            <a:off x="936000" y="4813210"/>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4" name="Tijdelijke aanduiding voor tekst 30">
            <a:extLst>
              <a:ext uri="{FF2B5EF4-FFF2-40B4-BE49-F238E27FC236}">
                <a16:creationId xmlns:a16="http://schemas.microsoft.com/office/drawing/2014/main" id="{2439FA3B-EE6F-4A71-BA95-8F0BB4EF9F0D}"/>
              </a:ext>
            </a:extLst>
          </p:cNvPr>
          <p:cNvSpPr>
            <a:spLocks noGrp="1"/>
          </p:cNvSpPr>
          <p:nvPr>
            <p:ph type="body" sz="quarter" idx="54" hasCustomPrompt="1"/>
          </p:nvPr>
        </p:nvSpPr>
        <p:spPr>
          <a:xfrm>
            <a:off x="1752159" y="5218232"/>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5" name="Tijdelijke aanduiding voor tekst 8">
            <a:extLst>
              <a:ext uri="{FF2B5EF4-FFF2-40B4-BE49-F238E27FC236}">
                <a16:creationId xmlns:a16="http://schemas.microsoft.com/office/drawing/2014/main" id="{F74CCA51-113C-4BE3-BC54-F33D91FBB948}"/>
              </a:ext>
            </a:extLst>
          </p:cNvPr>
          <p:cNvSpPr>
            <a:spLocks noGrp="1"/>
          </p:cNvSpPr>
          <p:nvPr>
            <p:ph type="body" sz="quarter" idx="55" hasCustomPrompt="1"/>
          </p:nvPr>
        </p:nvSpPr>
        <p:spPr>
          <a:xfrm>
            <a:off x="936000" y="5638508"/>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6" name="Tijdelijke aanduiding voor tekst 30">
            <a:extLst>
              <a:ext uri="{FF2B5EF4-FFF2-40B4-BE49-F238E27FC236}">
                <a16:creationId xmlns:a16="http://schemas.microsoft.com/office/drawing/2014/main" id="{3DC6CC34-A40E-409A-8030-69F56F36FF44}"/>
              </a:ext>
            </a:extLst>
          </p:cNvPr>
          <p:cNvSpPr>
            <a:spLocks noGrp="1"/>
          </p:cNvSpPr>
          <p:nvPr>
            <p:ph type="body" sz="quarter" idx="56" hasCustomPrompt="1"/>
          </p:nvPr>
        </p:nvSpPr>
        <p:spPr>
          <a:xfrm>
            <a:off x="1752159" y="6043530"/>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10473094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Programma / Inhoud 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19" name="Tijdelijke aanduiding voor tekst 8">
            <a:extLst>
              <a:ext uri="{FF2B5EF4-FFF2-40B4-BE49-F238E27FC236}">
                <a16:creationId xmlns:a16="http://schemas.microsoft.com/office/drawing/2014/main" id="{D985A6B3-5F29-47D7-8B91-D1D036CB3AB0}"/>
              </a:ext>
            </a:extLst>
          </p:cNvPr>
          <p:cNvSpPr>
            <a:spLocks noGrp="1"/>
          </p:cNvSpPr>
          <p:nvPr>
            <p:ph type="body" sz="quarter" idx="51" hasCustomPrompt="1"/>
          </p:nvPr>
        </p:nvSpPr>
        <p:spPr>
          <a:xfrm>
            <a:off x="6353178"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0" name="Tijdelijke aanduiding voor tekst 30">
            <a:extLst>
              <a:ext uri="{FF2B5EF4-FFF2-40B4-BE49-F238E27FC236}">
                <a16:creationId xmlns:a16="http://schemas.microsoft.com/office/drawing/2014/main" id="{74D13127-8388-4F01-995A-5D63B140A8AE}"/>
              </a:ext>
            </a:extLst>
          </p:cNvPr>
          <p:cNvSpPr>
            <a:spLocks noGrp="1"/>
          </p:cNvSpPr>
          <p:nvPr>
            <p:ph type="body" sz="quarter" idx="52" hasCustomPrompt="1"/>
          </p:nvPr>
        </p:nvSpPr>
        <p:spPr>
          <a:xfrm>
            <a:off x="7169337"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1" name="Tijdelijke aanduiding voor tekst 8">
            <a:extLst>
              <a:ext uri="{FF2B5EF4-FFF2-40B4-BE49-F238E27FC236}">
                <a16:creationId xmlns:a16="http://schemas.microsoft.com/office/drawing/2014/main" id="{941056AE-0D33-4393-B2BA-E22C8BA485F3}"/>
              </a:ext>
            </a:extLst>
          </p:cNvPr>
          <p:cNvSpPr>
            <a:spLocks noGrp="1"/>
          </p:cNvSpPr>
          <p:nvPr>
            <p:ph type="body" sz="quarter" idx="53" hasCustomPrompt="1"/>
          </p:nvPr>
        </p:nvSpPr>
        <p:spPr>
          <a:xfrm>
            <a:off x="6353178"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2" name="Tijdelijke aanduiding voor tekst 30">
            <a:extLst>
              <a:ext uri="{FF2B5EF4-FFF2-40B4-BE49-F238E27FC236}">
                <a16:creationId xmlns:a16="http://schemas.microsoft.com/office/drawing/2014/main" id="{3306DE14-F633-42A2-A7C6-AFF37B76E276}"/>
              </a:ext>
            </a:extLst>
          </p:cNvPr>
          <p:cNvSpPr>
            <a:spLocks noGrp="1"/>
          </p:cNvSpPr>
          <p:nvPr>
            <p:ph type="body" sz="quarter" idx="54" hasCustomPrompt="1"/>
          </p:nvPr>
        </p:nvSpPr>
        <p:spPr>
          <a:xfrm>
            <a:off x="7169337"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3" name="Tijdelijke aanduiding voor tekst 8">
            <a:extLst>
              <a:ext uri="{FF2B5EF4-FFF2-40B4-BE49-F238E27FC236}">
                <a16:creationId xmlns:a16="http://schemas.microsoft.com/office/drawing/2014/main" id="{0192B6DF-2A30-46F1-9205-6D2E1130770E}"/>
              </a:ext>
            </a:extLst>
          </p:cNvPr>
          <p:cNvSpPr>
            <a:spLocks noGrp="1"/>
          </p:cNvSpPr>
          <p:nvPr>
            <p:ph type="body" sz="quarter" idx="55" hasCustomPrompt="1"/>
          </p:nvPr>
        </p:nvSpPr>
        <p:spPr>
          <a:xfrm>
            <a:off x="6353177"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4" name="Tijdelijke aanduiding voor tekst 30">
            <a:extLst>
              <a:ext uri="{FF2B5EF4-FFF2-40B4-BE49-F238E27FC236}">
                <a16:creationId xmlns:a16="http://schemas.microsoft.com/office/drawing/2014/main" id="{314E5CCC-487D-488E-BAEE-218D7F15FF9A}"/>
              </a:ext>
            </a:extLst>
          </p:cNvPr>
          <p:cNvSpPr>
            <a:spLocks noGrp="1"/>
          </p:cNvSpPr>
          <p:nvPr>
            <p:ph type="body" sz="quarter" idx="56" hasCustomPrompt="1"/>
          </p:nvPr>
        </p:nvSpPr>
        <p:spPr>
          <a:xfrm>
            <a:off x="7169336"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6" name="Tijdelijke aanduiding voor tekst 8">
            <a:extLst>
              <a:ext uri="{FF2B5EF4-FFF2-40B4-BE49-F238E27FC236}">
                <a16:creationId xmlns:a16="http://schemas.microsoft.com/office/drawing/2014/main" id="{31F7E3DE-0DC9-45E2-836F-8BE097FDAB51}"/>
              </a:ext>
            </a:extLst>
          </p:cNvPr>
          <p:cNvSpPr>
            <a:spLocks noGrp="1"/>
          </p:cNvSpPr>
          <p:nvPr>
            <p:ph type="body" sz="quarter" idx="57" hasCustomPrompt="1"/>
          </p:nvPr>
        </p:nvSpPr>
        <p:spPr>
          <a:xfrm>
            <a:off x="936001"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7" name="Tijdelijke aanduiding voor tekst 30">
            <a:extLst>
              <a:ext uri="{FF2B5EF4-FFF2-40B4-BE49-F238E27FC236}">
                <a16:creationId xmlns:a16="http://schemas.microsoft.com/office/drawing/2014/main" id="{24597850-6DFE-4B6B-BD23-55D6FB8AA701}"/>
              </a:ext>
            </a:extLst>
          </p:cNvPr>
          <p:cNvSpPr>
            <a:spLocks noGrp="1"/>
          </p:cNvSpPr>
          <p:nvPr>
            <p:ph type="body" sz="quarter" idx="58" hasCustomPrompt="1"/>
          </p:nvPr>
        </p:nvSpPr>
        <p:spPr>
          <a:xfrm>
            <a:off x="1752160"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8" name="Tijdelijke aanduiding voor tekst 8">
            <a:extLst>
              <a:ext uri="{FF2B5EF4-FFF2-40B4-BE49-F238E27FC236}">
                <a16:creationId xmlns:a16="http://schemas.microsoft.com/office/drawing/2014/main" id="{0EFB5EC6-A35D-4AF7-8E4C-DAD67AE0B9F0}"/>
              </a:ext>
            </a:extLst>
          </p:cNvPr>
          <p:cNvSpPr>
            <a:spLocks noGrp="1"/>
          </p:cNvSpPr>
          <p:nvPr>
            <p:ph type="body" sz="quarter" idx="59" hasCustomPrompt="1"/>
          </p:nvPr>
        </p:nvSpPr>
        <p:spPr>
          <a:xfrm>
            <a:off x="936000"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9" name="Tijdelijke aanduiding voor tekst 30">
            <a:extLst>
              <a:ext uri="{FF2B5EF4-FFF2-40B4-BE49-F238E27FC236}">
                <a16:creationId xmlns:a16="http://schemas.microsoft.com/office/drawing/2014/main" id="{A3FB9C91-812B-4B14-A684-BA812572D632}"/>
              </a:ext>
            </a:extLst>
          </p:cNvPr>
          <p:cNvSpPr>
            <a:spLocks noGrp="1"/>
          </p:cNvSpPr>
          <p:nvPr>
            <p:ph type="body" sz="quarter" idx="60" hasCustomPrompt="1"/>
          </p:nvPr>
        </p:nvSpPr>
        <p:spPr>
          <a:xfrm>
            <a:off x="1752159"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0" name="Tijdelijke aanduiding voor tekst 8">
            <a:extLst>
              <a:ext uri="{FF2B5EF4-FFF2-40B4-BE49-F238E27FC236}">
                <a16:creationId xmlns:a16="http://schemas.microsoft.com/office/drawing/2014/main" id="{3CF4ADDC-ED8A-4898-A081-83908E951746}"/>
              </a:ext>
            </a:extLst>
          </p:cNvPr>
          <p:cNvSpPr>
            <a:spLocks noGrp="1"/>
          </p:cNvSpPr>
          <p:nvPr>
            <p:ph type="body" sz="quarter" idx="61" hasCustomPrompt="1"/>
          </p:nvPr>
        </p:nvSpPr>
        <p:spPr>
          <a:xfrm>
            <a:off x="6353178"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1" name="Tijdelijke aanduiding voor tekst 30">
            <a:extLst>
              <a:ext uri="{FF2B5EF4-FFF2-40B4-BE49-F238E27FC236}">
                <a16:creationId xmlns:a16="http://schemas.microsoft.com/office/drawing/2014/main" id="{08962329-C1A8-4EBD-8AA1-9D7496B9B60F}"/>
              </a:ext>
            </a:extLst>
          </p:cNvPr>
          <p:cNvSpPr>
            <a:spLocks noGrp="1"/>
          </p:cNvSpPr>
          <p:nvPr>
            <p:ph type="body" sz="quarter" idx="62" hasCustomPrompt="1"/>
          </p:nvPr>
        </p:nvSpPr>
        <p:spPr>
          <a:xfrm>
            <a:off x="7169337"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2" name="Tijdelijke aanduiding voor tekst 8">
            <a:extLst>
              <a:ext uri="{FF2B5EF4-FFF2-40B4-BE49-F238E27FC236}">
                <a16:creationId xmlns:a16="http://schemas.microsoft.com/office/drawing/2014/main" id="{23B25867-0CBF-4700-9A8F-906C10F064E7}"/>
              </a:ext>
            </a:extLst>
          </p:cNvPr>
          <p:cNvSpPr>
            <a:spLocks noGrp="1"/>
          </p:cNvSpPr>
          <p:nvPr>
            <p:ph type="body" sz="quarter" idx="63" hasCustomPrompt="1"/>
          </p:nvPr>
        </p:nvSpPr>
        <p:spPr>
          <a:xfrm>
            <a:off x="6353177"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3" name="Tijdelijke aanduiding voor tekst 30">
            <a:extLst>
              <a:ext uri="{FF2B5EF4-FFF2-40B4-BE49-F238E27FC236}">
                <a16:creationId xmlns:a16="http://schemas.microsoft.com/office/drawing/2014/main" id="{8E1CFCD3-EE40-46BC-8072-9535CFECFBAF}"/>
              </a:ext>
            </a:extLst>
          </p:cNvPr>
          <p:cNvSpPr>
            <a:spLocks noGrp="1"/>
          </p:cNvSpPr>
          <p:nvPr>
            <p:ph type="body" sz="quarter" idx="64" hasCustomPrompt="1"/>
          </p:nvPr>
        </p:nvSpPr>
        <p:spPr>
          <a:xfrm>
            <a:off x="7169336"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3385495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 titel +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3282DD3-B2F5-41E9-930D-074D557C604F}"/>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45688"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45688" cy="540000"/>
          </a:xfrm>
        </p:spPr>
        <p:txBody>
          <a:bodyPr/>
          <a:lstStyle/>
          <a:p>
            <a:r>
              <a:rPr lang="nl-NL"/>
              <a:t>Klik om stijl te bewerken</a:t>
            </a:r>
            <a:endParaRPr lang="en-US"/>
          </a:p>
        </p:txBody>
      </p:sp>
      <p:sp>
        <p:nvSpPr>
          <p:cNvPr id="12" name="Tijdelijke aanduiding voor afbeelding 7">
            <a:extLst>
              <a:ext uri="{FF2B5EF4-FFF2-40B4-BE49-F238E27FC236}">
                <a16:creationId xmlns:a16="http://schemas.microsoft.com/office/drawing/2014/main" id="{C363A69C-23EA-4E92-8A4D-6C2CE3B9DED7}"/>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964208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titel + tekstblok bre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B8D1415-8398-47C3-BFBA-F50CC8616820}"/>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5999" y="1825625"/>
            <a:ext cx="10306799"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lstStyle/>
          <a:p>
            <a:r>
              <a:rPr lang="nl-NL"/>
              <a:t>Klik om stijl te bewerken</a:t>
            </a:r>
            <a:endParaRPr lang="en-US"/>
          </a:p>
        </p:txBody>
      </p:sp>
    </p:spTree>
    <p:extLst>
      <p:ext uri="{BB962C8B-B14F-4D97-AF65-F5344CB8AC3E}">
        <p14:creationId xmlns:p14="http://schemas.microsoft.com/office/powerpoint/2010/main" val="10403189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blok + afbeeld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32000" cy="540000"/>
          </a:xfrm>
        </p:spPr>
        <p:txBody>
          <a:bodyPr/>
          <a:lstStyle/>
          <a:p>
            <a:r>
              <a:rPr lang="nl-NL"/>
              <a:t>Klik om stijl te bewerken</a:t>
            </a:r>
            <a:endParaRPr lang="en-US"/>
          </a:p>
        </p:txBody>
      </p:sp>
      <p:sp>
        <p:nvSpPr>
          <p:cNvPr id="8" name="Tijdelijke aanduiding voor afbeelding 7">
            <a:extLst>
              <a:ext uri="{FF2B5EF4-FFF2-40B4-BE49-F238E27FC236}">
                <a16:creationId xmlns:a16="http://schemas.microsoft.com/office/drawing/2014/main" id="{4A886CA6-8A8B-47B7-BEA1-17929E717343}"/>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0047837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‹nr.›</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21"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81" r:id="rId3"/>
    <p:sldLayoutId id="2147483679" r:id="rId4"/>
    <p:sldLayoutId id="2147483675" r:id="rId5"/>
    <p:sldLayoutId id="2147483676" r:id="rId6"/>
    <p:sldLayoutId id="2147483678" r:id="rId7"/>
    <p:sldLayoutId id="2147483661" r:id="rId8"/>
    <p:sldLayoutId id="2147483674" r:id="rId9"/>
    <p:sldLayoutId id="2147483677" r:id="rId10"/>
    <p:sldLayoutId id="2147483660" r:id="rId11"/>
    <p:sldLayoutId id="2147483662" r:id="rId12"/>
    <p:sldLayoutId id="2147483666" r:id="rId13"/>
    <p:sldLayoutId id="2147483667" r:id="rId14"/>
    <p:sldLayoutId id="2147483673" r:id="rId15"/>
    <p:sldLayoutId id="2147483668" r:id="rId16"/>
    <p:sldLayoutId id="2147483655" r:id="rId17"/>
    <p:sldLayoutId id="2147483672" r:id="rId18"/>
    <p:sldLayoutId id="2147483680" r:id="rId19"/>
  </p:sldLayoutIdLst>
  <p:hf hdr="0" ft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6</a:t>
            </a:r>
          </a:p>
          <a:p>
            <a:pPr lvl="6"/>
            <a:r>
              <a:rPr lang="nl-NL" dirty="0"/>
              <a:t>7</a:t>
            </a:r>
          </a:p>
          <a:p>
            <a:pPr lvl="7"/>
            <a:r>
              <a:rPr lang="nl-NL" dirty="0"/>
              <a:t>8</a:t>
            </a:r>
          </a:p>
          <a:p>
            <a:pPr lvl="8"/>
            <a:r>
              <a:rPr lang="nl-NL" dirty="0"/>
              <a:t>9</a:t>
            </a:r>
            <a:endParaRPr lang="en-US" dirty="0"/>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r>
              <a:rPr lang="en-US"/>
              <a:t>Voorbeeld voettekst</a:t>
            </a:r>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‹nr.›</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2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0.png"/><Relationship Id="rId3" Type="http://schemas.openxmlformats.org/officeDocument/2006/relationships/image" Target="../media/image19.svg"/><Relationship Id="rId21" Type="http://schemas.openxmlformats.org/officeDocument/2006/relationships/image" Target="../media/image33.svg"/><Relationship Id="rId7" Type="http://schemas.openxmlformats.org/officeDocument/2006/relationships/image" Target="../media/image15.svg"/><Relationship Id="rId12" Type="http://schemas.openxmlformats.org/officeDocument/2006/relationships/image" Target="../media/image26.png"/><Relationship Id="rId17" Type="http://schemas.openxmlformats.org/officeDocument/2006/relationships/image" Target="../media/image29.svg"/><Relationship Id="rId2" Type="http://schemas.openxmlformats.org/officeDocument/2006/relationships/image" Target="../media/image1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5.svg"/><Relationship Id="rId5" Type="http://schemas.openxmlformats.org/officeDocument/2006/relationships/image" Target="../media/image21.svg"/><Relationship Id="rId15" Type="http://schemas.openxmlformats.org/officeDocument/2006/relationships/image" Target="../media/image13.svg"/><Relationship Id="rId23" Type="http://schemas.openxmlformats.org/officeDocument/2006/relationships/image" Target="../media/image35.svg"/><Relationship Id="rId10" Type="http://schemas.openxmlformats.org/officeDocument/2006/relationships/image" Target="../media/image24.png"/><Relationship Id="rId19" Type="http://schemas.openxmlformats.org/officeDocument/2006/relationships/image" Target="../media/image31.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12.png"/><Relationship Id="rId22"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CD6F6C5D-2D39-4185-BA1D-8F6C88FA94D8}"/>
              </a:ext>
            </a:extLst>
          </p:cNvPr>
          <p:cNvSpPr>
            <a:spLocks noGrp="1"/>
          </p:cNvSpPr>
          <p:nvPr>
            <p:ph type="ctrTitle"/>
          </p:nvPr>
        </p:nvSpPr>
        <p:spPr/>
        <p:txBody>
          <a:bodyPr/>
          <a:lstStyle/>
          <a:p>
            <a:r>
              <a:rPr lang="en-US"/>
              <a:t>Naam </a:t>
            </a:r>
            <a:r>
              <a:rPr lang="en-US" err="1"/>
              <a:t>verwerking</a:t>
            </a:r>
            <a:endParaRPr lang="en-US"/>
          </a:p>
        </p:txBody>
      </p:sp>
      <p:sp>
        <p:nvSpPr>
          <p:cNvPr id="16" name="Ondertitel 15">
            <a:extLst>
              <a:ext uri="{FF2B5EF4-FFF2-40B4-BE49-F238E27FC236}">
                <a16:creationId xmlns:a16="http://schemas.microsoft.com/office/drawing/2014/main" id="{51BF9E81-6407-4EC5-8E38-361A154B0D62}"/>
              </a:ext>
            </a:extLst>
          </p:cNvPr>
          <p:cNvSpPr>
            <a:spLocks noGrp="1"/>
          </p:cNvSpPr>
          <p:nvPr>
            <p:ph type="subTitle" idx="1"/>
          </p:nvPr>
        </p:nvSpPr>
        <p:spPr/>
        <p:txBody>
          <a:bodyPr>
            <a:normAutofit lnSpcReduction="10000"/>
          </a:bodyPr>
          <a:lstStyle/>
          <a:p>
            <a:r>
              <a:rPr lang="en-US" err="1"/>
              <a:t>Gegevensstroomanalyse</a:t>
            </a:r>
            <a:endParaRPr lang="en-US"/>
          </a:p>
        </p:txBody>
      </p:sp>
      <p:sp>
        <p:nvSpPr>
          <p:cNvPr id="17" name="Tijdelijke aanduiding voor tekst 16">
            <a:extLst>
              <a:ext uri="{FF2B5EF4-FFF2-40B4-BE49-F238E27FC236}">
                <a16:creationId xmlns:a16="http://schemas.microsoft.com/office/drawing/2014/main" id="{E500147C-72F8-4DFC-986B-3A770E15BFCE}"/>
              </a:ext>
            </a:extLst>
          </p:cNvPr>
          <p:cNvSpPr>
            <a:spLocks noGrp="1"/>
          </p:cNvSpPr>
          <p:nvPr>
            <p:ph type="body" sz="quarter" idx="12"/>
          </p:nvPr>
        </p:nvSpPr>
        <p:spPr/>
        <p:txBody>
          <a:bodyPr/>
          <a:lstStyle/>
          <a:p>
            <a:r>
              <a:rPr lang="en-US"/>
              <a:t>Naam </a:t>
            </a:r>
            <a:r>
              <a:rPr lang="en-US" err="1"/>
              <a:t>organisatie</a:t>
            </a:r>
            <a:endParaRPr lang="en-US"/>
          </a:p>
        </p:txBody>
      </p:sp>
      <p:sp>
        <p:nvSpPr>
          <p:cNvPr id="3" name="Tijdelijke aanduiding voor tekst 2">
            <a:extLst>
              <a:ext uri="{FF2B5EF4-FFF2-40B4-BE49-F238E27FC236}">
                <a16:creationId xmlns:a16="http://schemas.microsoft.com/office/drawing/2014/main" id="{8AA6D031-AE97-733A-0503-09AE943C94A9}"/>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3379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10</a:t>
            </a:fld>
            <a:endParaRPr lang="nl-NL"/>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551692"/>
            <a:ext cx="8117307"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[Naam verwerking]</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725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5"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9" name="Rechthoek 8">
            <a:extLst>
              <a:ext uri="{FF2B5EF4-FFF2-40B4-BE49-F238E27FC236}">
                <a16:creationId xmlns:a16="http://schemas.microsoft.com/office/drawing/2014/main" id="{CB235FC3-3403-B778-268D-63AB5123E359}"/>
              </a:ext>
            </a:extLst>
          </p:cNvPr>
          <p:cNvSpPr/>
          <p:nvPr/>
        </p:nvSpPr>
        <p:spPr>
          <a:xfrm>
            <a:off x="758802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cxnSp>
        <p:nvCxnSpPr>
          <p:cNvPr id="12" name="Rechte verbindingslijn 11">
            <a:extLst>
              <a:ext uri="{FF2B5EF4-FFF2-40B4-BE49-F238E27FC236}">
                <a16:creationId xmlns:a16="http://schemas.microsoft.com/office/drawing/2014/main" id="{1AAA605C-209D-3A84-695E-F9A87ADCBAEB}"/>
              </a:ext>
            </a:extLst>
          </p:cNvPr>
          <p:cNvCxnSpPr>
            <a:cxnSpLocks/>
            <a:stCxn id="7" idx="2"/>
          </p:cNvCxnSpPr>
          <p:nvPr/>
        </p:nvCxnSpPr>
        <p:spPr>
          <a:xfrm>
            <a:off x="3425616" y="3927941"/>
            <a:ext cx="2741842" cy="985117"/>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B329B92-FE93-D707-02AF-44B7047ACECC}"/>
              </a:ext>
            </a:extLst>
          </p:cNvPr>
          <p:cNvSpPr/>
          <p:nvPr/>
        </p:nvSpPr>
        <p:spPr>
          <a:xfrm>
            <a:off x="1393410" y="4847791"/>
            <a:ext cx="10215026"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[Naam deelproces]</a:t>
            </a:r>
          </a:p>
          <a:p>
            <a:pPr algn="ctr"/>
            <a:endParaRPr lang="nl-NL"/>
          </a:p>
          <a:p>
            <a:pPr algn="ctr"/>
            <a:endParaRPr lang="nl-NL"/>
          </a:p>
          <a:p>
            <a:pPr algn="ctr"/>
            <a:endParaRPr lang="nl-NL"/>
          </a:p>
          <a:p>
            <a:pPr algn="ctr"/>
            <a:endParaRPr lang="nl-NL"/>
          </a:p>
          <a:p>
            <a:endParaRPr lang="nl-NL"/>
          </a:p>
        </p:txBody>
      </p:sp>
      <p:sp>
        <p:nvSpPr>
          <p:cNvPr id="14" name="Rechthoek 13">
            <a:extLst>
              <a:ext uri="{FF2B5EF4-FFF2-40B4-BE49-F238E27FC236}">
                <a16:creationId xmlns:a16="http://schemas.microsoft.com/office/drawing/2014/main" id="{68B9AB81-FD71-BDB7-3990-028F6B5123E6}"/>
              </a:ext>
            </a:extLst>
          </p:cNvPr>
          <p:cNvSpPr/>
          <p:nvPr/>
        </p:nvSpPr>
        <p:spPr>
          <a:xfrm>
            <a:off x="1549422" y="5438191"/>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15" name="Rechthoek 14">
            <a:extLst>
              <a:ext uri="{FF2B5EF4-FFF2-40B4-BE49-F238E27FC236}">
                <a16:creationId xmlns:a16="http://schemas.microsoft.com/office/drawing/2014/main" id="{AAD73500-E6D6-6670-C7B9-075A846B24A4}"/>
              </a:ext>
            </a:extLst>
          </p:cNvPr>
          <p:cNvSpPr/>
          <p:nvPr/>
        </p:nvSpPr>
        <p:spPr>
          <a:xfrm>
            <a:off x="4107322" y="546765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16" name="Rechthoek 15">
            <a:extLst>
              <a:ext uri="{FF2B5EF4-FFF2-40B4-BE49-F238E27FC236}">
                <a16:creationId xmlns:a16="http://schemas.microsoft.com/office/drawing/2014/main" id="{EC947E12-D919-0B73-83C7-6F9AFCCB822F}"/>
              </a:ext>
            </a:extLst>
          </p:cNvPr>
          <p:cNvSpPr/>
          <p:nvPr/>
        </p:nvSpPr>
        <p:spPr>
          <a:xfrm>
            <a:off x="6620060"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17" name="Rechthoek 16">
            <a:extLst>
              <a:ext uri="{FF2B5EF4-FFF2-40B4-BE49-F238E27FC236}">
                <a16:creationId xmlns:a16="http://schemas.microsoft.com/office/drawing/2014/main" id="{C5F887D6-B676-55EF-1084-98870D2563FD}"/>
              </a:ext>
            </a:extLst>
          </p:cNvPr>
          <p:cNvSpPr/>
          <p:nvPr/>
        </p:nvSpPr>
        <p:spPr>
          <a:xfrm>
            <a:off x="9114248"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4" name="Tijdelijke aanduiding voor tekst 3">
            <a:extLst>
              <a:ext uri="{FF2B5EF4-FFF2-40B4-BE49-F238E27FC236}">
                <a16:creationId xmlns:a16="http://schemas.microsoft.com/office/drawing/2014/main" id="{01412C3C-8BAF-DDBB-1592-976D2A126FC8}"/>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84078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60B4-B6A9-AF60-D436-9E10A12D805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EEE183-2B3B-580F-4E61-D44A2474270A}"/>
              </a:ext>
            </a:extLst>
          </p:cNvPr>
          <p:cNvSpPr>
            <a:spLocks noGrp="1"/>
          </p:cNvSpPr>
          <p:nvPr>
            <p:ph idx="1"/>
          </p:nvPr>
        </p:nvSpPr>
        <p:spPr/>
        <p:txBody>
          <a:bodyPr/>
          <a:lstStyle/>
          <a:p>
            <a:pPr algn="ctr"/>
            <a:endParaRPr lang="nl-NL">
              <a:solidFill>
                <a:schemeClr val="tx1"/>
              </a:solidFill>
            </a:endParaRPr>
          </a:p>
          <a:p>
            <a:pPr algn="ctr"/>
            <a:endParaRPr lang="nl-NL"/>
          </a:p>
        </p:txBody>
      </p:sp>
      <p:sp>
        <p:nvSpPr>
          <p:cNvPr id="3" name="Tijdelijke aanduiding voor dianummer 2">
            <a:extLst>
              <a:ext uri="{FF2B5EF4-FFF2-40B4-BE49-F238E27FC236}">
                <a16:creationId xmlns:a16="http://schemas.microsoft.com/office/drawing/2014/main" id="{F4F0E324-66A1-5E43-7F92-0676C14395E8}"/>
              </a:ext>
            </a:extLst>
          </p:cNvPr>
          <p:cNvSpPr>
            <a:spLocks noGrp="1"/>
          </p:cNvSpPr>
          <p:nvPr>
            <p:ph type="sldNum" sz="quarter" idx="12"/>
          </p:nvPr>
        </p:nvSpPr>
        <p:spPr/>
        <p:txBody>
          <a:bodyPr/>
          <a:lstStyle/>
          <a:p>
            <a:fld id="{8080D749-0905-4FD0-BA0E-7836F9EFFEA0}" type="slidenum">
              <a:rPr lang="nl-NL" smtClean="0"/>
              <a:t>11</a:t>
            </a:fld>
            <a:endParaRPr lang="nl-NL"/>
          </a:p>
        </p:txBody>
      </p:sp>
      <p:sp>
        <p:nvSpPr>
          <p:cNvPr id="5" name="Titel 4">
            <a:extLst>
              <a:ext uri="{FF2B5EF4-FFF2-40B4-BE49-F238E27FC236}">
                <a16:creationId xmlns:a16="http://schemas.microsoft.com/office/drawing/2014/main" id="{05613DA3-3526-E2D5-A6AA-6BC193D5490E}"/>
              </a:ext>
            </a:extLst>
          </p:cNvPr>
          <p:cNvSpPr>
            <a:spLocks noGrp="1"/>
          </p:cNvSpPr>
          <p:nvPr>
            <p:ph type="title"/>
          </p:nvPr>
        </p:nvSpPr>
        <p:spPr/>
        <p:txBody>
          <a:bodyPr/>
          <a:lstStyle/>
          <a:p>
            <a:r>
              <a:rPr lang="nl-NL"/>
              <a:t>Gegevensstromen uitwerken (tabel) </a:t>
            </a:r>
          </a:p>
        </p:txBody>
      </p:sp>
      <p:graphicFrame>
        <p:nvGraphicFramePr>
          <p:cNvPr id="13" name="Tabel 12">
            <a:extLst>
              <a:ext uri="{FF2B5EF4-FFF2-40B4-BE49-F238E27FC236}">
                <a16:creationId xmlns:a16="http://schemas.microsoft.com/office/drawing/2014/main" id="{F2D692DF-6581-CA12-09A8-1B0EC60B6B30}"/>
              </a:ext>
            </a:extLst>
          </p:cNvPr>
          <p:cNvGraphicFramePr>
            <a:graphicFrameLocks noGrp="1"/>
          </p:cNvGraphicFramePr>
          <p:nvPr>
            <p:extLst>
              <p:ext uri="{D42A27DB-BD31-4B8C-83A1-F6EECF244321}">
                <p14:modId xmlns:p14="http://schemas.microsoft.com/office/powerpoint/2010/main" val="267261053"/>
              </p:ext>
            </p:extLst>
          </p:nvPr>
        </p:nvGraphicFramePr>
        <p:xfrm>
          <a:off x="252245" y="1741507"/>
          <a:ext cx="11674310" cy="2549188"/>
        </p:xfrm>
        <a:graphic>
          <a:graphicData uri="http://schemas.openxmlformats.org/drawingml/2006/table">
            <a:tbl>
              <a:tblPr firstRow="1" bandRow="1">
                <a:tableStyleId>{5C22544A-7EE6-4342-B048-85BDC9FD1C3A}</a:tableStyleId>
              </a:tblPr>
              <a:tblGrid>
                <a:gridCol w="2334862">
                  <a:extLst>
                    <a:ext uri="{9D8B030D-6E8A-4147-A177-3AD203B41FA5}">
                      <a16:colId xmlns:a16="http://schemas.microsoft.com/office/drawing/2014/main" val="3928671780"/>
                    </a:ext>
                  </a:extLst>
                </a:gridCol>
                <a:gridCol w="2334862">
                  <a:extLst>
                    <a:ext uri="{9D8B030D-6E8A-4147-A177-3AD203B41FA5}">
                      <a16:colId xmlns:a16="http://schemas.microsoft.com/office/drawing/2014/main" val="1366386202"/>
                    </a:ext>
                  </a:extLst>
                </a:gridCol>
                <a:gridCol w="2334862">
                  <a:extLst>
                    <a:ext uri="{9D8B030D-6E8A-4147-A177-3AD203B41FA5}">
                      <a16:colId xmlns:a16="http://schemas.microsoft.com/office/drawing/2014/main" val="2316044842"/>
                    </a:ext>
                  </a:extLst>
                </a:gridCol>
                <a:gridCol w="2334862">
                  <a:extLst>
                    <a:ext uri="{9D8B030D-6E8A-4147-A177-3AD203B41FA5}">
                      <a16:colId xmlns:a16="http://schemas.microsoft.com/office/drawing/2014/main" val="3628886184"/>
                    </a:ext>
                  </a:extLst>
                </a:gridCol>
                <a:gridCol w="2334862">
                  <a:extLst>
                    <a:ext uri="{9D8B030D-6E8A-4147-A177-3AD203B41FA5}">
                      <a16:colId xmlns:a16="http://schemas.microsoft.com/office/drawing/2014/main" val="997820888"/>
                    </a:ext>
                  </a:extLst>
                </a:gridCol>
              </a:tblGrid>
              <a:tr h="415588">
                <a:tc>
                  <a:txBody>
                    <a:bodyPr/>
                    <a:lstStyle/>
                    <a:p>
                      <a:pPr algn="ctr"/>
                      <a:r>
                        <a:rPr lang="nl-NL" sz="1600"/>
                        <a:t>Bron</a:t>
                      </a:r>
                    </a:p>
                  </a:txBody>
                  <a:tcPr/>
                </a:tc>
                <a:tc>
                  <a:txBody>
                    <a:bodyPr/>
                    <a:lstStyle/>
                    <a:p>
                      <a:pPr algn="ctr"/>
                      <a:r>
                        <a:rPr lang="nl-NL" sz="1600" dirty="0"/>
                        <a:t>Input</a:t>
                      </a:r>
                    </a:p>
                  </a:txBody>
                  <a:tcPr/>
                </a:tc>
                <a:tc>
                  <a:txBody>
                    <a:bodyPr/>
                    <a:lstStyle/>
                    <a:p>
                      <a:pPr algn="ctr"/>
                      <a:r>
                        <a:rPr lang="nl-NL" sz="1600"/>
                        <a:t>Verwerkingsactiviteit</a:t>
                      </a:r>
                    </a:p>
                  </a:txBody>
                  <a:tcPr/>
                </a:tc>
                <a:tc>
                  <a:txBody>
                    <a:bodyPr/>
                    <a:lstStyle/>
                    <a:p>
                      <a:pPr algn="ctr"/>
                      <a:r>
                        <a:rPr lang="nl-NL" sz="1600"/>
                        <a:t>Output</a:t>
                      </a:r>
                    </a:p>
                  </a:txBody>
                  <a:tcPr/>
                </a:tc>
                <a:tc>
                  <a:txBody>
                    <a:bodyPr/>
                    <a:lstStyle/>
                    <a:p>
                      <a:pPr algn="ctr"/>
                      <a:r>
                        <a:rPr lang="nl-NL" sz="1600"/>
                        <a:t>Eindbestemming</a:t>
                      </a:r>
                    </a:p>
                  </a:txBody>
                  <a:tcPr/>
                </a:tc>
                <a:extLst>
                  <a:ext uri="{0D108BD9-81ED-4DB2-BD59-A6C34878D82A}">
                    <a16:rowId xmlns:a16="http://schemas.microsoft.com/office/drawing/2014/main" val="3124121850"/>
                  </a:ext>
                </a:extLst>
              </a:tr>
              <a:tr h="415588">
                <a:tc>
                  <a:txBody>
                    <a:bodyPr/>
                    <a:lstStyle/>
                    <a:p>
                      <a:pPr algn="ctr"/>
                      <a:endParaRPr lang="nl-NL" sz="1600"/>
                    </a:p>
                    <a:p>
                      <a:pPr algn="ctr"/>
                      <a:endParaRPr lang="nl-NL" sz="1600"/>
                    </a:p>
                    <a:p>
                      <a:pPr algn="ctr"/>
                      <a:endParaRPr lang="nl-NL" sz="1600"/>
                    </a:p>
                    <a:p>
                      <a:pPr algn="ctr"/>
                      <a:endParaRPr lang="nl-NL" sz="1600"/>
                    </a:p>
                  </a:txBody>
                  <a:tcPr/>
                </a:tc>
                <a:tc>
                  <a:txBody>
                    <a:bodyPr/>
                    <a:lstStyle/>
                    <a:p>
                      <a:pPr algn="ctr"/>
                      <a:endParaRPr lang="nl-NL" sz="1600" b="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a:p>
                  </a:txBody>
                  <a:tcPr/>
                </a:tc>
                <a:extLst>
                  <a:ext uri="{0D108BD9-81ED-4DB2-BD59-A6C34878D82A}">
                    <a16:rowId xmlns:a16="http://schemas.microsoft.com/office/drawing/2014/main" val="3883486338"/>
                  </a:ext>
                </a:extLst>
              </a:tr>
              <a:tr h="415588">
                <a:tc>
                  <a:txBody>
                    <a:bodyPr/>
                    <a:lstStyle/>
                    <a:p>
                      <a:pPr algn="ctr"/>
                      <a:endParaRPr lang="nl-NL" sz="1600"/>
                    </a:p>
                    <a:p>
                      <a:pPr algn="ctr"/>
                      <a:endParaRPr lang="nl-NL" sz="1600"/>
                    </a:p>
                    <a:p>
                      <a:pPr algn="ctr"/>
                      <a:endParaRPr lang="nl-NL" sz="1600"/>
                    </a:p>
                    <a:p>
                      <a:pPr algn="ctr"/>
                      <a:endParaRPr lang="nl-NL" sz="1600"/>
                    </a:p>
                  </a:txBody>
                  <a:tcPr/>
                </a:tc>
                <a:tc>
                  <a:txBody>
                    <a:bodyPr/>
                    <a:lstStyle/>
                    <a:p>
                      <a:pPr algn="ctr"/>
                      <a:endParaRPr lang="nl-NL" sz="1600" b="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dirty="0"/>
                    </a:p>
                  </a:txBody>
                  <a:tcPr/>
                </a:tc>
                <a:extLst>
                  <a:ext uri="{0D108BD9-81ED-4DB2-BD59-A6C34878D82A}">
                    <a16:rowId xmlns:a16="http://schemas.microsoft.com/office/drawing/2014/main" val="2813384653"/>
                  </a:ext>
                </a:extLst>
              </a:tr>
            </a:tbl>
          </a:graphicData>
        </a:graphic>
      </p:graphicFrame>
      <p:sp>
        <p:nvSpPr>
          <p:cNvPr id="7" name="Tijdelijke aanduiding voor tekst 6">
            <a:extLst>
              <a:ext uri="{FF2B5EF4-FFF2-40B4-BE49-F238E27FC236}">
                <a16:creationId xmlns:a16="http://schemas.microsoft.com/office/drawing/2014/main" id="{49561B4A-F922-7721-FC79-4FA70B5BBA59}"/>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686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641F-E683-9E85-349C-18D7F1DC67C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1F924A4-4AFE-FCD0-EB3E-61A55168103D}"/>
              </a:ext>
            </a:extLst>
          </p:cNvPr>
          <p:cNvSpPr>
            <a:spLocks noGrp="1"/>
          </p:cNvSpPr>
          <p:nvPr>
            <p:ph idx="1"/>
          </p:nvPr>
        </p:nvSpPr>
        <p:spPr/>
        <p:txBody>
          <a:bodyPr/>
          <a:lstStyle/>
          <a:p>
            <a:pPr algn="ctr"/>
            <a:r>
              <a:rPr lang="nl-NL" b="1">
                <a:solidFill>
                  <a:schemeClr val="tx1"/>
                </a:solidFill>
              </a:rPr>
              <a:t>Bronnen</a:t>
            </a:r>
            <a:r>
              <a:rPr lang="nl-NL" b="1"/>
              <a:t>/ontvangers (personen/bedrijven/applicaties)</a:t>
            </a:r>
            <a:endParaRPr lang="nl-NL" b="1">
              <a:solidFill>
                <a:schemeClr val="tx1"/>
              </a:solidFill>
            </a:endParaRPr>
          </a:p>
        </p:txBody>
      </p:sp>
      <p:sp>
        <p:nvSpPr>
          <p:cNvPr id="3" name="Tijdelijke aanduiding voor dianummer 2">
            <a:extLst>
              <a:ext uri="{FF2B5EF4-FFF2-40B4-BE49-F238E27FC236}">
                <a16:creationId xmlns:a16="http://schemas.microsoft.com/office/drawing/2014/main" id="{FE3CAA77-BBEF-A8D4-0A8B-13E6A7365F8D}"/>
              </a:ext>
            </a:extLst>
          </p:cNvPr>
          <p:cNvSpPr>
            <a:spLocks noGrp="1"/>
          </p:cNvSpPr>
          <p:nvPr>
            <p:ph type="sldNum" sz="quarter" idx="12"/>
          </p:nvPr>
        </p:nvSpPr>
        <p:spPr/>
        <p:txBody>
          <a:bodyPr/>
          <a:lstStyle/>
          <a:p>
            <a:fld id="{8080D749-0905-4FD0-BA0E-7836F9EFFEA0}" type="slidenum">
              <a:rPr lang="nl-NL" smtClean="0"/>
              <a:t>12</a:t>
            </a:fld>
            <a:endParaRPr lang="nl-NL"/>
          </a:p>
        </p:txBody>
      </p:sp>
      <p:sp>
        <p:nvSpPr>
          <p:cNvPr id="4" name="Tijdelijke aanduiding voor tekst 3">
            <a:extLst>
              <a:ext uri="{FF2B5EF4-FFF2-40B4-BE49-F238E27FC236}">
                <a16:creationId xmlns:a16="http://schemas.microsoft.com/office/drawing/2014/main" id="{ED551555-0463-ED29-FCC7-8D57D1AC4972}"/>
              </a:ext>
            </a:extLst>
          </p:cNvPr>
          <p:cNvSpPr>
            <a:spLocks noGrp="1"/>
          </p:cNvSpPr>
          <p:nvPr>
            <p:ph type="body" idx="14"/>
          </p:nvPr>
        </p:nvSpPr>
        <p:spPr/>
        <p:txBody>
          <a:bodyPr/>
          <a:lstStyle/>
          <a:p>
            <a:endParaRPr lang="nl-NL"/>
          </a:p>
        </p:txBody>
      </p:sp>
      <p:sp>
        <p:nvSpPr>
          <p:cNvPr id="5" name="Titel 4">
            <a:extLst>
              <a:ext uri="{FF2B5EF4-FFF2-40B4-BE49-F238E27FC236}">
                <a16:creationId xmlns:a16="http://schemas.microsoft.com/office/drawing/2014/main" id="{9709B583-23C9-B28C-86E6-874D50CD262D}"/>
              </a:ext>
            </a:extLst>
          </p:cNvPr>
          <p:cNvSpPr>
            <a:spLocks noGrp="1"/>
          </p:cNvSpPr>
          <p:nvPr>
            <p:ph type="title"/>
          </p:nvPr>
        </p:nvSpPr>
        <p:spPr/>
        <p:txBody>
          <a:bodyPr/>
          <a:lstStyle/>
          <a:p>
            <a:r>
              <a:rPr lang="nl-NL"/>
              <a:t>Gegevensstromen uitwerken (visueel) </a:t>
            </a:r>
          </a:p>
        </p:txBody>
      </p:sp>
      <p:sp>
        <p:nvSpPr>
          <p:cNvPr id="21" name="Tijdelijke aanduiding voor inhoud 20">
            <a:extLst>
              <a:ext uri="{FF2B5EF4-FFF2-40B4-BE49-F238E27FC236}">
                <a16:creationId xmlns:a16="http://schemas.microsoft.com/office/drawing/2014/main" id="{B9FA16C3-E43C-8BF4-4923-3C7364A652FB}"/>
              </a:ext>
            </a:extLst>
          </p:cNvPr>
          <p:cNvSpPr>
            <a:spLocks noGrp="1"/>
          </p:cNvSpPr>
          <p:nvPr>
            <p:ph idx="15"/>
          </p:nvPr>
        </p:nvSpPr>
        <p:spPr>
          <a:xfrm>
            <a:off x="6310800" y="1825625"/>
            <a:ext cx="2548720" cy="4428000"/>
          </a:xfrm>
        </p:spPr>
        <p:txBody>
          <a:bodyPr/>
          <a:lstStyle/>
          <a:p>
            <a:r>
              <a:rPr lang="nl-NL" b="1"/>
              <a:t>Middelen</a:t>
            </a:r>
          </a:p>
        </p:txBody>
      </p:sp>
      <p:pic>
        <p:nvPicPr>
          <p:cNvPr id="7" name="Graphic 6" descr="Silo silhouet">
            <a:extLst>
              <a:ext uri="{FF2B5EF4-FFF2-40B4-BE49-F238E27FC236}">
                <a16:creationId xmlns:a16="http://schemas.microsoft.com/office/drawing/2014/main" id="{D9761B4C-95D8-DA23-16FE-F5E5AA1C0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6044" y="2448939"/>
            <a:ext cx="914400" cy="914400"/>
          </a:xfrm>
          <a:prstGeom prst="rect">
            <a:avLst/>
          </a:prstGeom>
        </p:spPr>
      </p:pic>
      <p:pic>
        <p:nvPicPr>
          <p:cNvPr id="9" name="Graphic 8" descr="Gebouw silhouet">
            <a:extLst>
              <a:ext uri="{FF2B5EF4-FFF2-40B4-BE49-F238E27FC236}">
                <a16:creationId xmlns:a16="http://schemas.microsoft.com/office/drawing/2014/main" id="{98A44EEB-9C58-4F14-C3AA-6205F3E4E5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519" y="2448939"/>
            <a:ext cx="914400" cy="914400"/>
          </a:xfrm>
          <a:prstGeom prst="rect">
            <a:avLst/>
          </a:prstGeom>
        </p:spPr>
      </p:pic>
      <p:pic>
        <p:nvPicPr>
          <p:cNvPr id="11" name="Graphic 10" descr="Kubus silhouet">
            <a:extLst>
              <a:ext uri="{FF2B5EF4-FFF2-40B4-BE49-F238E27FC236}">
                <a16:creationId xmlns:a16="http://schemas.microsoft.com/office/drawing/2014/main" id="{8D3B5EA8-0F35-0FB2-0E92-4DC2F5A29C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24082" y="2448939"/>
            <a:ext cx="914400" cy="914400"/>
          </a:xfrm>
          <a:prstGeom prst="rect">
            <a:avLst/>
          </a:prstGeom>
        </p:spPr>
      </p:pic>
      <p:pic>
        <p:nvPicPr>
          <p:cNvPr id="14" name="Graphic 13" descr="Document silhouet">
            <a:extLst>
              <a:ext uri="{FF2B5EF4-FFF2-40B4-BE49-F238E27FC236}">
                <a16:creationId xmlns:a16="http://schemas.microsoft.com/office/drawing/2014/main" id="{7F06749D-49DD-20EE-151A-59A5022DE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389" y="2186972"/>
            <a:ext cx="914400" cy="914400"/>
          </a:xfrm>
          <a:prstGeom prst="rect">
            <a:avLst/>
          </a:prstGeom>
        </p:spPr>
      </p:pic>
      <p:pic>
        <p:nvPicPr>
          <p:cNvPr id="16" name="Graphic 15" descr="E-mail silhouet">
            <a:extLst>
              <a:ext uri="{FF2B5EF4-FFF2-40B4-BE49-F238E27FC236}">
                <a16:creationId xmlns:a16="http://schemas.microsoft.com/office/drawing/2014/main" id="{50F467FB-0A7B-67F0-3534-E8D52C9415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1189" y="2170682"/>
            <a:ext cx="914400" cy="914400"/>
          </a:xfrm>
          <a:prstGeom prst="rect">
            <a:avLst/>
          </a:prstGeom>
        </p:spPr>
      </p:pic>
      <p:pic>
        <p:nvPicPr>
          <p:cNvPr id="18" name="Graphic 17" descr="Groep mannen met effen opvulling">
            <a:extLst>
              <a:ext uri="{FF2B5EF4-FFF2-40B4-BE49-F238E27FC236}">
                <a16:creationId xmlns:a16="http://schemas.microsoft.com/office/drawing/2014/main" id="{674DE5F7-A2DC-F784-9456-92D34486A6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82248" y="4060469"/>
            <a:ext cx="914400" cy="914400"/>
          </a:xfrm>
          <a:prstGeom prst="rect">
            <a:avLst/>
          </a:prstGeom>
        </p:spPr>
      </p:pic>
      <p:pic>
        <p:nvPicPr>
          <p:cNvPr id="20" name="Graphic 19" descr="Man met effen opvulling">
            <a:extLst>
              <a:ext uri="{FF2B5EF4-FFF2-40B4-BE49-F238E27FC236}">
                <a16:creationId xmlns:a16="http://schemas.microsoft.com/office/drawing/2014/main" id="{5A1270AE-E172-8C2A-702C-1BEBB8ED17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8912" y="4016028"/>
            <a:ext cx="914400" cy="914400"/>
          </a:xfrm>
          <a:prstGeom prst="rect">
            <a:avLst/>
          </a:prstGeom>
        </p:spPr>
      </p:pic>
      <p:sp>
        <p:nvSpPr>
          <p:cNvPr id="24" name="Tekstvak 23">
            <a:extLst>
              <a:ext uri="{FF2B5EF4-FFF2-40B4-BE49-F238E27FC236}">
                <a16:creationId xmlns:a16="http://schemas.microsoft.com/office/drawing/2014/main" id="{FE37AD18-63AA-8C5B-A548-14B9F5AD1ACE}"/>
              </a:ext>
            </a:extLst>
          </p:cNvPr>
          <p:cNvSpPr txBox="1"/>
          <p:nvPr/>
        </p:nvSpPr>
        <p:spPr>
          <a:xfrm>
            <a:off x="1491885" y="4900924"/>
            <a:ext cx="1053671" cy="276999"/>
          </a:xfrm>
          <a:prstGeom prst="rect">
            <a:avLst/>
          </a:prstGeom>
          <a:noFill/>
        </p:spPr>
        <p:txBody>
          <a:bodyPr wrap="square" rtlCol="0">
            <a:spAutoFit/>
          </a:bodyPr>
          <a:lstStyle/>
          <a:p>
            <a:r>
              <a:rPr lang="nl-NL" sz="1200"/>
              <a:t>Medewerker</a:t>
            </a:r>
          </a:p>
        </p:txBody>
      </p:sp>
      <p:sp>
        <p:nvSpPr>
          <p:cNvPr id="25" name="Tekstvak 24">
            <a:extLst>
              <a:ext uri="{FF2B5EF4-FFF2-40B4-BE49-F238E27FC236}">
                <a16:creationId xmlns:a16="http://schemas.microsoft.com/office/drawing/2014/main" id="{BCAC73CB-E854-30D7-4FB4-30642CED8E73}"/>
              </a:ext>
            </a:extLst>
          </p:cNvPr>
          <p:cNvSpPr txBox="1"/>
          <p:nvPr/>
        </p:nvSpPr>
        <p:spPr>
          <a:xfrm>
            <a:off x="1542260" y="3282802"/>
            <a:ext cx="952920" cy="276999"/>
          </a:xfrm>
          <a:prstGeom prst="rect">
            <a:avLst/>
          </a:prstGeom>
          <a:noFill/>
        </p:spPr>
        <p:txBody>
          <a:bodyPr wrap="square" rtlCol="0">
            <a:spAutoFit/>
          </a:bodyPr>
          <a:lstStyle/>
          <a:p>
            <a:r>
              <a:rPr lang="nl-NL" sz="1200"/>
              <a:t>Leverancier</a:t>
            </a:r>
          </a:p>
        </p:txBody>
      </p:sp>
      <p:sp>
        <p:nvSpPr>
          <p:cNvPr id="26" name="Tekstvak 25">
            <a:extLst>
              <a:ext uri="{FF2B5EF4-FFF2-40B4-BE49-F238E27FC236}">
                <a16:creationId xmlns:a16="http://schemas.microsoft.com/office/drawing/2014/main" id="{62FEB17A-54BA-2787-3F68-3EC8FE4CD5F7}"/>
              </a:ext>
            </a:extLst>
          </p:cNvPr>
          <p:cNvSpPr txBox="1"/>
          <p:nvPr/>
        </p:nvSpPr>
        <p:spPr>
          <a:xfrm>
            <a:off x="2669534" y="3257433"/>
            <a:ext cx="1339034" cy="646331"/>
          </a:xfrm>
          <a:prstGeom prst="rect">
            <a:avLst/>
          </a:prstGeom>
          <a:noFill/>
        </p:spPr>
        <p:txBody>
          <a:bodyPr wrap="square" rtlCol="0">
            <a:spAutoFit/>
          </a:bodyPr>
          <a:lstStyle/>
          <a:p>
            <a:pPr algn="ctr"/>
            <a:r>
              <a:rPr lang="nl-NL" sz="1200"/>
              <a:t>Opslag/</a:t>
            </a:r>
          </a:p>
          <a:p>
            <a:pPr algn="ctr"/>
            <a:r>
              <a:rPr lang="nl-NL" sz="1200"/>
              <a:t>archief/</a:t>
            </a:r>
          </a:p>
          <a:p>
            <a:pPr algn="ctr"/>
            <a:r>
              <a:rPr lang="nl-NL" sz="1200"/>
              <a:t>datawarehouse</a:t>
            </a:r>
          </a:p>
        </p:txBody>
      </p:sp>
      <p:sp>
        <p:nvSpPr>
          <p:cNvPr id="27" name="Tekstvak 26">
            <a:extLst>
              <a:ext uri="{FF2B5EF4-FFF2-40B4-BE49-F238E27FC236}">
                <a16:creationId xmlns:a16="http://schemas.microsoft.com/office/drawing/2014/main" id="{1788B96D-0381-D5F0-64DE-25B05A8177B5}"/>
              </a:ext>
            </a:extLst>
          </p:cNvPr>
          <p:cNvSpPr txBox="1"/>
          <p:nvPr/>
        </p:nvSpPr>
        <p:spPr>
          <a:xfrm>
            <a:off x="4168569" y="3363339"/>
            <a:ext cx="914400" cy="276999"/>
          </a:xfrm>
          <a:prstGeom prst="rect">
            <a:avLst/>
          </a:prstGeom>
          <a:noFill/>
        </p:spPr>
        <p:txBody>
          <a:bodyPr wrap="square" rtlCol="0">
            <a:spAutoFit/>
          </a:bodyPr>
          <a:lstStyle/>
          <a:p>
            <a:r>
              <a:rPr lang="nl-NL" sz="1200"/>
              <a:t>Applicatie</a:t>
            </a:r>
          </a:p>
        </p:txBody>
      </p:sp>
      <p:sp>
        <p:nvSpPr>
          <p:cNvPr id="28" name="Tekstvak 27">
            <a:extLst>
              <a:ext uri="{FF2B5EF4-FFF2-40B4-BE49-F238E27FC236}">
                <a16:creationId xmlns:a16="http://schemas.microsoft.com/office/drawing/2014/main" id="{A2AA77F6-3552-0311-14CA-15A647F854F8}"/>
              </a:ext>
            </a:extLst>
          </p:cNvPr>
          <p:cNvSpPr txBox="1"/>
          <p:nvPr/>
        </p:nvSpPr>
        <p:spPr>
          <a:xfrm>
            <a:off x="2978650" y="4930428"/>
            <a:ext cx="567591" cy="276999"/>
          </a:xfrm>
          <a:prstGeom prst="rect">
            <a:avLst/>
          </a:prstGeom>
          <a:noFill/>
        </p:spPr>
        <p:txBody>
          <a:bodyPr wrap="square" rtlCol="0">
            <a:spAutoFit/>
          </a:bodyPr>
          <a:lstStyle/>
          <a:p>
            <a:r>
              <a:rPr lang="nl-NL" sz="1200"/>
              <a:t>Team</a:t>
            </a:r>
          </a:p>
        </p:txBody>
      </p:sp>
      <p:sp>
        <p:nvSpPr>
          <p:cNvPr id="29" name="Tekstvak 28">
            <a:extLst>
              <a:ext uri="{FF2B5EF4-FFF2-40B4-BE49-F238E27FC236}">
                <a16:creationId xmlns:a16="http://schemas.microsoft.com/office/drawing/2014/main" id="{5DA029A7-3B1B-C70F-FE21-6FE4789C9355}"/>
              </a:ext>
            </a:extLst>
          </p:cNvPr>
          <p:cNvSpPr txBox="1"/>
          <p:nvPr/>
        </p:nvSpPr>
        <p:spPr>
          <a:xfrm>
            <a:off x="6430345" y="3085082"/>
            <a:ext cx="596088" cy="276999"/>
          </a:xfrm>
          <a:prstGeom prst="rect">
            <a:avLst/>
          </a:prstGeom>
          <a:noFill/>
        </p:spPr>
        <p:txBody>
          <a:bodyPr wrap="square" rtlCol="0">
            <a:spAutoFit/>
          </a:bodyPr>
          <a:lstStyle/>
          <a:p>
            <a:r>
              <a:rPr lang="nl-NL" sz="1200"/>
              <a:t>E-mail</a:t>
            </a:r>
          </a:p>
        </p:txBody>
      </p:sp>
      <p:sp>
        <p:nvSpPr>
          <p:cNvPr id="30" name="Tekstvak 29">
            <a:extLst>
              <a:ext uri="{FF2B5EF4-FFF2-40B4-BE49-F238E27FC236}">
                <a16:creationId xmlns:a16="http://schemas.microsoft.com/office/drawing/2014/main" id="{C0A24FC1-D64A-8A1B-1CF8-396F23D5E811}"/>
              </a:ext>
            </a:extLst>
          </p:cNvPr>
          <p:cNvSpPr txBox="1"/>
          <p:nvPr/>
        </p:nvSpPr>
        <p:spPr>
          <a:xfrm>
            <a:off x="7498679" y="3099150"/>
            <a:ext cx="1173819" cy="276999"/>
          </a:xfrm>
          <a:prstGeom prst="rect">
            <a:avLst/>
          </a:prstGeom>
          <a:noFill/>
        </p:spPr>
        <p:txBody>
          <a:bodyPr wrap="square" rtlCol="0">
            <a:spAutoFit/>
          </a:bodyPr>
          <a:lstStyle/>
          <a:p>
            <a:r>
              <a:rPr lang="nl-NL" sz="1200"/>
              <a:t>(Web)formulier</a:t>
            </a:r>
          </a:p>
        </p:txBody>
      </p:sp>
      <p:sp>
        <p:nvSpPr>
          <p:cNvPr id="31" name="Tekstvak 30">
            <a:extLst>
              <a:ext uri="{FF2B5EF4-FFF2-40B4-BE49-F238E27FC236}">
                <a16:creationId xmlns:a16="http://schemas.microsoft.com/office/drawing/2014/main" id="{EB72A422-EE15-41FE-AF01-0B52BD976DFC}"/>
              </a:ext>
            </a:extLst>
          </p:cNvPr>
          <p:cNvSpPr txBox="1"/>
          <p:nvPr/>
        </p:nvSpPr>
        <p:spPr>
          <a:xfrm>
            <a:off x="7765684" y="4701259"/>
            <a:ext cx="758740" cy="276999"/>
          </a:xfrm>
          <a:prstGeom prst="rect">
            <a:avLst/>
          </a:prstGeom>
          <a:noFill/>
        </p:spPr>
        <p:txBody>
          <a:bodyPr wrap="square" rtlCol="0">
            <a:spAutoFit/>
          </a:bodyPr>
          <a:lstStyle/>
          <a:p>
            <a:r>
              <a:rPr lang="nl-NL" sz="1200"/>
              <a:t>Excellijst</a:t>
            </a:r>
          </a:p>
        </p:txBody>
      </p:sp>
      <p:pic>
        <p:nvPicPr>
          <p:cNvPr id="33" name="Graphic 32" descr="Lijst silhouet">
            <a:extLst>
              <a:ext uri="{FF2B5EF4-FFF2-40B4-BE49-F238E27FC236}">
                <a16:creationId xmlns:a16="http://schemas.microsoft.com/office/drawing/2014/main" id="{D1878C0F-1DB1-FB8E-66DD-637E0BBFAD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36352" y="3839172"/>
            <a:ext cx="914400" cy="914400"/>
          </a:xfrm>
          <a:prstGeom prst="rect">
            <a:avLst/>
          </a:prstGeom>
        </p:spPr>
      </p:pic>
      <p:pic>
        <p:nvPicPr>
          <p:cNvPr id="35" name="Graphic 34" descr="Geopende map silhouet">
            <a:extLst>
              <a:ext uri="{FF2B5EF4-FFF2-40B4-BE49-F238E27FC236}">
                <a16:creationId xmlns:a16="http://schemas.microsoft.com/office/drawing/2014/main" id="{48A9CDFC-711F-5B53-82FB-66F536EE1F5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45584" y="3894082"/>
            <a:ext cx="914400" cy="914400"/>
          </a:xfrm>
          <a:prstGeom prst="rect">
            <a:avLst/>
          </a:prstGeom>
        </p:spPr>
      </p:pic>
      <p:sp>
        <p:nvSpPr>
          <p:cNvPr id="36" name="Tekstvak 35">
            <a:extLst>
              <a:ext uri="{FF2B5EF4-FFF2-40B4-BE49-F238E27FC236}">
                <a16:creationId xmlns:a16="http://schemas.microsoft.com/office/drawing/2014/main" id="{AA230FBF-C986-CED0-8A3B-B0F47628FDE1}"/>
              </a:ext>
            </a:extLst>
          </p:cNvPr>
          <p:cNvSpPr txBox="1"/>
          <p:nvPr/>
        </p:nvSpPr>
        <p:spPr>
          <a:xfrm>
            <a:off x="3900384" y="4653429"/>
            <a:ext cx="1204800" cy="276999"/>
          </a:xfrm>
          <a:prstGeom prst="rect">
            <a:avLst/>
          </a:prstGeom>
          <a:noFill/>
        </p:spPr>
        <p:txBody>
          <a:bodyPr wrap="square" rtlCol="0">
            <a:spAutoFit/>
          </a:bodyPr>
          <a:lstStyle/>
          <a:p>
            <a:r>
              <a:rPr lang="nl-NL" sz="1200"/>
              <a:t>Gedeelde map</a:t>
            </a:r>
          </a:p>
        </p:txBody>
      </p:sp>
      <p:pic>
        <p:nvPicPr>
          <p:cNvPr id="38" name="Graphic 37" descr="Stad silhouet">
            <a:extLst>
              <a:ext uri="{FF2B5EF4-FFF2-40B4-BE49-F238E27FC236}">
                <a16:creationId xmlns:a16="http://schemas.microsoft.com/office/drawing/2014/main" id="{492B5A34-5752-A08C-61BF-C2428D74011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91885" y="5339225"/>
            <a:ext cx="914400" cy="914400"/>
          </a:xfrm>
          <a:prstGeom prst="rect">
            <a:avLst/>
          </a:prstGeom>
        </p:spPr>
      </p:pic>
      <p:sp>
        <p:nvSpPr>
          <p:cNvPr id="39" name="Tekstvak 38">
            <a:extLst>
              <a:ext uri="{FF2B5EF4-FFF2-40B4-BE49-F238E27FC236}">
                <a16:creationId xmlns:a16="http://schemas.microsoft.com/office/drawing/2014/main" id="{705ECB72-E239-8A55-7E9B-23CA0C3E7AA4}"/>
              </a:ext>
            </a:extLst>
          </p:cNvPr>
          <p:cNvSpPr txBox="1"/>
          <p:nvPr/>
        </p:nvSpPr>
        <p:spPr>
          <a:xfrm>
            <a:off x="1373712" y="6055401"/>
            <a:ext cx="1204800" cy="276999"/>
          </a:xfrm>
          <a:prstGeom prst="rect">
            <a:avLst/>
          </a:prstGeom>
          <a:noFill/>
        </p:spPr>
        <p:txBody>
          <a:bodyPr wrap="square" rtlCol="0">
            <a:spAutoFit/>
          </a:bodyPr>
          <a:lstStyle/>
          <a:p>
            <a:r>
              <a:rPr lang="nl-NL" sz="1200"/>
              <a:t>Ketenpartners</a:t>
            </a:r>
          </a:p>
        </p:txBody>
      </p:sp>
      <p:sp>
        <p:nvSpPr>
          <p:cNvPr id="42" name="Tekstvak 41">
            <a:extLst>
              <a:ext uri="{FF2B5EF4-FFF2-40B4-BE49-F238E27FC236}">
                <a16:creationId xmlns:a16="http://schemas.microsoft.com/office/drawing/2014/main" id="{BC36B872-55B8-2F2E-D3B7-067C1E60ACE1}"/>
              </a:ext>
            </a:extLst>
          </p:cNvPr>
          <p:cNvSpPr txBox="1"/>
          <p:nvPr/>
        </p:nvSpPr>
        <p:spPr>
          <a:xfrm>
            <a:off x="5947423" y="4741766"/>
            <a:ext cx="1561932" cy="276999"/>
          </a:xfrm>
          <a:prstGeom prst="rect">
            <a:avLst/>
          </a:prstGeom>
          <a:noFill/>
        </p:spPr>
        <p:txBody>
          <a:bodyPr wrap="square" rtlCol="0">
            <a:spAutoFit/>
          </a:bodyPr>
          <a:lstStyle/>
          <a:p>
            <a:r>
              <a:rPr lang="nl-NL" sz="1200"/>
              <a:t>(Aangetekende) brief</a:t>
            </a:r>
          </a:p>
        </p:txBody>
      </p:sp>
      <p:pic>
        <p:nvPicPr>
          <p:cNvPr id="46" name="Graphic 45" descr="Open enveloppe silhouet">
            <a:extLst>
              <a:ext uri="{FF2B5EF4-FFF2-40B4-BE49-F238E27FC236}">
                <a16:creationId xmlns:a16="http://schemas.microsoft.com/office/drawing/2014/main" id="{6CAF54AC-8A38-ADA6-92A9-C3F26549B73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03752" y="3851482"/>
            <a:ext cx="914400" cy="914400"/>
          </a:xfrm>
          <a:prstGeom prst="rect">
            <a:avLst/>
          </a:prstGeom>
        </p:spPr>
      </p:pic>
      <p:cxnSp>
        <p:nvCxnSpPr>
          <p:cNvPr id="6" name="Rechte verbindingslijn met pijl 5">
            <a:extLst>
              <a:ext uri="{FF2B5EF4-FFF2-40B4-BE49-F238E27FC236}">
                <a16:creationId xmlns:a16="http://schemas.microsoft.com/office/drawing/2014/main" id="{395D9095-E08B-713B-06BE-25A9AB2D802C}"/>
              </a:ext>
            </a:extLst>
          </p:cNvPr>
          <p:cNvCxnSpPr>
            <a:cxnSpLocks/>
          </p:cNvCxnSpPr>
          <p:nvPr/>
        </p:nvCxnSpPr>
        <p:spPr>
          <a:xfrm>
            <a:off x="9693315" y="4152952"/>
            <a:ext cx="5599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8243CC92-0E55-80ED-2DF6-B4C94912DBD3}"/>
              </a:ext>
            </a:extLst>
          </p:cNvPr>
          <p:cNvSpPr/>
          <p:nvPr/>
        </p:nvSpPr>
        <p:spPr>
          <a:xfrm>
            <a:off x="9493372" y="2248142"/>
            <a:ext cx="1354603" cy="100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Opsomming persoonsgegevens</a:t>
            </a:r>
            <a:endParaRPr lang="nl-NL" sz="1050">
              <a:solidFill>
                <a:schemeClr val="tx1"/>
              </a:solidFill>
            </a:endParaRPr>
          </a:p>
        </p:txBody>
      </p:sp>
      <p:sp>
        <p:nvSpPr>
          <p:cNvPr id="10" name="Tijdelijke aanduiding voor inhoud 20">
            <a:extLst>
              <a:ext uri="{FF2B5EF4-FFF2-40B4-BE49-F238E27FC236}">
                <a16:creationId xmlns:a16="http://schemas.microsoft.com/office/drawing/2014/main" id="{D4312188-4217-8F80-DDEC-98303FB5F7F3}"/>
              </a:ext>
            </a:extLst>
          </p:cNvPr>
          <p:cNvSpPr txBox="1">
            <a:spLocks/>
          </p:cNvSpPr>
          <p:nvPr/>
        </p:nvSpPr>
        <p:spPr>
          <a:xfrm>
            <a:off x="9493372" y="1802130"/>
            <a:ext cx="2548720" cy="4428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a:lstStyle>
          <a:p>
            <a:r>
              <a:rPr lang="nl-NL" b="1"/>
              <a:t>Overig</a:t>
            </a:r>
          </a:p>
        </p:txBody>
      </p:sp>
      <p:cxnSp>
        <p:nvCxnSpPr>
          <p:cNvPr id="12" name="Rechte verbindingslijn met pijl 11">
            <a:extLst>
              <a:ext uri="{FF2B5EF4-FFF2-40B4-BE49-F238E27FC236}">
                <a16:creationId xmlns:a16="http://schemas.microsoft.com/office/drawing/2014/main" id="{3DB33491-0E55-40F6-B5FE-661C4B08AEB1}"/>
              </a:ext>
            </a:extLst>
          </p:cNvPr>
          <p:cNvCxnSpPr>
            <a:cxnSpLocks/>
          </p:cNvCxnSpPr>
          <p:nvPr/>
        </p:nvCxnSpPr>
        <p:spPr>
          <a:xfrm>
            <a:off x="10537765" y="3903764"/>
            <a:ext cx="0" cy="4983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60F7A839-36BC-4F9C-E769-94929D5300ED}"/>
              </a:ext>
            </a:extLst>
          </p:cNvPr>
          <p:cNvCxnSpPr>
            <a:cxnSpLocks/>
          </p:cNvCxnSpPr>
          <p:nvPr/>
        </p:nvCxnSpPr>
        <p:spPr>
          <a:xfrm flipV="1">
            <a:off x="11045765" y="3894082"/>
            <a:ext cx="0" cy="496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8EC18397-3411-EB6E-176F-272B7C7A2D34}"/>
              </a:ext>
            </a:extLst>
          </p:cNvPr>
          <p:cNvCxnSpPr>
            <a:cxnSpLocks/>
          </p:cNvCxnSpPr>
          <p:nvPr/>
        </p:nvCxnSpPr>
        <p:spPr>
          <a:xfrm flipH="1">
            <a:off x="11330245" y="4145652"/>
            <a:ext cx="55263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2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3">
            <a:extLst>
              <a:ext uri="{FF2B5EF4-FFF2-40B4-BE49-F238E27FC236}">
                <a16:creationId xmlns:a16="http://schemas.microsoft.com/office/drawing/2014/main" id="{0CDE1BBB-F923-46F4-A256-3ED6952E15FB}"/>
              </a:ext>
            </a:extLst>
          </p:cNvPr>
          <p:cNvPicPr>
            <a:picLocks noChangeAspect="1"/>
          </p:cNvPicPr>
          <p:nvPr/>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11" name="Rechthoek 10">
            <a:extLst>
              <a:ext uri="{FF2B5EF4-FFF2-40B4-BE49-F238E27FC236}">
                <a16:creationId xmlns:a16="http://schemas.microsoft.com/office/drawing/2014/main" id="{C3CF825F-25D9-4041-BD09-6B0F4217D428}"/>
              </a:ext>
            </a:extLst>
          </p:cNvPr>
          <p:cNvSpPr/>
          <p:nvPr/>
        </p:nvSpPr>
        <p:spPr>
          <a:xfrm>
            <a:off x="-2" y="2244475"/>
            <a:ext cx="12192001" cy="325905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7">
            <a:extLst>
              <a:ext uri="{FF2B5EF4-FFF2-40B4-BE49-F238E27FC236}">
                <a16:creationId xmlns:a16="http://schemas.microsoft.com/office/drawing/2014/main" id="{BCB717D8-B536-4707-B7FC-24E045AE2CBD}"/>
              </a:ext>
            </a:extLst>
          </p:cNvPr>
          <p:cNvSpPr txBox="1">
            <a:spLocks/>
          </p:cNvSpPr>
          <p:nvPr/>
        </p:nvSpPr>
        <p:spPr>
          <a:xfrm>
            <a:off x="663346" y="2263526"/>
            <a:ext cx="11088000" cy="3240000"/>
          </a:xfrm>
          <a:prstGeom prst="rect">
            <a:avLst/>
          </a:prstGeom>
        </p:spPr>
        <p:txBody>
          <a:bodyPr vert="horz" lIns="0" tIns="0" rIns="0" bIns="0" rtlCol="0" anchor="ctr">
            <a:noAutofit/>
          </a:bodyPr>
          <a:lstStyle>
            <a:defPPr>
              <a:defRPr lang="nl-NL"/>
            </a:defPPr>
            <a:lvl1pPr marL="0" algn="l" defTabSz="914400" rtl="0" eaLnBrk="1" latinLnBrk="0" hangingPunct="1">
              <a:buFontTx/>
              <a:buNone/>
              <a:defRPr sz="1800" kern="1200">
                <a:solidFill>
                  <a:schemeClr val="bg1"/>
                </a:solidFill>
                <a:latin typeface="+mn-lt"/>
                <a:ea typeface="+mn-ea"/>
                <a:cs typeface="+mn-cs"/>
              </a:defRPr>
            </a:lvl1pPr>
            <a:lvl2pPr marL="0" indent="0" algn="l" defTabSz="914400" rtl="0" eaLnBrk="1" latinLnBrk="0" hangingPunct="1">
              <a:buFontTx/>
              <a:buNone/>
              <a:defRPr sz="1800" kern="1200">
                <a:solidFill>
                  <a:schemeClr val="bg1"/>
                </a:solidFill>
                <a:latin typeface="+mn-lt"/>
                <a:ea typeface="+mn-ea"/>
                <a:cs typeface="+mn-cs"/>
              </a:defRPr>
            </a:lvl2pPr>
            <a:lvl3pPr marL="0" indent="0" algn="l" defTabSz="914400" rtl="0" eaLnBrk="1" latinLnBrk="0" hangingPunct="1">
              <a:buFontTx/>
              <a:buNone/>
              <a:defRPr sz="1800" kern="1200">
                <a:solidFill>
                  <a:schemeClr val="bg1"/>
                </a:solidFill>
                <a:latin typeface="+mn-lt"/>
                <a:ea typeface="+mn-ea"/>
                <a:cs typeface="+mn-cs"/>
              </a:defRPr>
            </a:lvl3pPr>
            <a:lvl4pPr marL="0" indent="0" algn="l" defTabSz="914400" rtl="0" eaLnBrk="1" latinLnBrk="0" hangingPunct="1">
              <a:buFontTx/>
              <a:buNone/>
              <a:defRPr sz="1800" kern="1200">
                <a:solidFill>
                  <a:schemeClr val="bg1"/>
                </a:solidFill>
                <a:latin typeface="+mn-lt"/>
                <a:ea typeface="+mn-ea"/>
                <a:cs typeface="+mn-cs"/>
              </a:defRPr>
            </a:lvl4pPr>
            <a:lvl5pPr marL="0" indent="0" algn="l" defTabSz="914400" rtl="0" eaLnBrk="1" latinLnBrk="0" hangingPunct="1">
              <a:buFontTx/>
              <a:buNone/>
              <a:defRPr sz="1800" kern="1200">
                <a:solidFill>
                  <a:schemeClr val="bg1"/>
                </a:solidFill>
                <a:latin typeface="+mn-lt"/>
                <a:ea typeface="+mn-ea"/>
                <a:cs typeface="+mn-cs"/>
              </a:defRPr>
            </a:lvl5pPr>
            <a:lvl6pPr marL="0" indent="0" algn="l" defTabSz="914400" rtl="0" eaLnBrk="1" latinLnBrk="0" hangingPunct="1">
              <a:buFontTx/>
              <a:buNone/>
              <a:defRPr sz="1800" kern="1200">
                <a:solidFill>
                  <a:schemeClr val="bg1"/>
                </a:solidFill>
                <a:latin typeface="+mn-lt"/>
                <a:ea typeface="+mn-ea"/>
                <a:cs typeface="+mn-cs"/>
              </a:defRPr>
            </a:lvl6pPr>
            <a:lvl7pPr marL="0" indent="0" algn="l" defTabSz="914400" rtl="0" eaLnBrk="1" latinLnBrk="0" hangingPunct="1">
              <a:buFontTx/>
              <a:buNone/>
              <a:defRPr sz="1800" kern="1200">
                <a:solidFill>
                  <a:schemeClr val="bg1"/>
                </a:solidFill>
                <a:latin typeface="+mn-lt"/>
                <a:ea typeface="+mn-ea"/>
                <a:cs typeface="+mn-cs"/>
              </a:defRPr>
            </a:lvl7pPr>
            <a:lvl8pPr marL="0" indent="0" algn="l" defTabSz="914400" rtl="0" eaLnBrk="1" latinLnBrk="0" hangingPunct="1">
              <a:buFontTx/>
              <a:buNone/>
              <a:defRPr sz="1800" kern="1200">
                <a:solidFill>
                  <a:schemeClr val="bg1"/>
                </a:solidFill>
                <a:latin typeface="+mn-lt"/>
                <a:ea typeface="+mn-ea"/>
                <a:cs typeface="+mn-cs"/>
              </a:defRPr>
            </a:lvl8pPr>
            <a:lvl9pPr marL="0" indent="0" algn="l" defTabSz="914400" rtl="0" eaLnBrk="1" latinLnBrk="0" hangingPunct="1">
              <a:buFontTx/>
              <a:buNone/>
              <a:defRPr sz="18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Calibri" panose="020F0502020204030204"/>
                <a:ea typeface="+mn-ea"/>
                <a:cs typeface="+mn-cs"/>
              </a:rPr>
              <a:t>M&amp;I/Partners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Strategisch ICT-adviesbureau voor de zorg en overheid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M&amp;I/Partners adviseert en begeleidt organisaties bij hun digitale transformatie en impactvolle digitalisering en 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white"/>
                </a:solidFill>
                <a:latin typeface="Calibri" panose="020F0502020204030204"/>
              </a:rPr>
              <a:t>Ontdek meer</a:t>
            </a:r>
            <a:r>
              <a:rPr lang="nl-NL" sz="2800" dirty="0">
                <a:latin typeface="Calibri" panose="020F0502020204030204"/>
              </a:rPr>
              <a:t> op </a:t>
            </a:r>
            <a:r>
              <a:rPr lang="nl-NL" sz="2800" dirty="0">
                <a:latin typeface="Calibri" panose="020F0502020204030204"/>
                <a:hlinkClick r:id="rId3">
                  <a:extLst>
                    <a:ext uri="{A12FA001-AC4F-418D-AE19-62706E023703}">
                      <ahyp:hlinkClr xmlns:ahyp="http://schemas.microsoft.com/office/drawing/2018/hyperlinkcolor" val="tx"/>
                    </a:ext>
                  </a:extLst>
                </a:hlinkClick>
              </a:rPr>
              <a:t>www.mxi.nl</a:t>
            </a:r>
            <a:r>
              <a:rPr lang="nl-NL" sz="2800" dirty="0">
                <a:latin typeface="Calibri" panose="020F0502020204030204"/>
              </a:rPr>
              <a:t> </a:t>
            </a:r>
          </a:p>
        </p:txBody>
      </p:sp>
    </p:spTree>
    <p:extLst>
      <p:ext uri="{BB962C8B-B14F-4D97-AF65-F5344CB8AC3E}">
        <p14:creationId xmlns:p14="http://schemas.microsoft.com/office/powerpoint/2010/main" val="366627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E750B-3F08-10C5-B9D5-6F8966767F6B}"/>
              </a:ext>
            </a:extLst>
          </p:cNvPr>
          <p:cNvSpPr>
            <a:spLocks noGrp="1"/>
          </p:cNvSpPr>
          <p:nvPr>
            <p:ph type="title"/>
          </p:nvPr>
        </p:nvSpPr>
        <p:spPr/>
        <p:txBody>
          <a:bodyPr/>
          <a:lstStyle/>
          <a:p>
            <a:r>
              <a:rPr lang="nl-NL"/>
              <a:t>De gegevensstroomanalyse bestaat uit:</a:t>
            </a:r>
          </a:p>
        </p:txBody>
      </p:sp>
      <p:sp>
        <p:nvSpPr>
          <p:cNvPr id="3" name="Tijdelijke aanduiding voor dianummer 2">
            <a:extLst>
              <a:ext uri="{FF2B5EF4-FFF2-40B4-BE49-F238E27FC236}">
                <a16:creationId xmlns:a16="http://schemas.microsoft.com/office/drawing/2014/main" id="{F07EB0FF-AA2F-A0D4-11CA-C5470995D09E}"/>
              </a:ext>
            </a:extLst>
          </p:cNvPr>
          <p:cNvSpPr>
            <a:spLocks noGrp="1"/>
          </p:cNvSpPr>
          <p:nvPr>
            <p:ph type="sldNum" sz="quarter" idx="12"/>
          </p:nvPr>
        </p:nvSpPr>
        <p:spPr/>
        <p:txBody>
          <a:bodyPr/>
          <a:lstStyle/>
          <a:p>
            <a:fld id="{8080D749-0905-4FD0-BA0E-7836F9EFFEA0}" type="slidenum">
              <a:rPr lang="nl-NL" smtClean="0"/>
              <a:pPr/>
              <a:t>2</a:t>
            </a:fld>
            <a:endParaRPr lang="nl-NL"/>
          </a:p>
        </p:txBody>
      </p:sp>
      <p:sp>
        <p:nvSpPr>
          <p:cNvPr id="4" name="Tijdelijke aanduiding voor tekst 3">
            <a:extLst>
              <a:ext uri="{FF2B5EF4-FFF2-40B4-BE49-F238E27FC236}">
                <a16:creationId xmlns:a16="http://schemas.microsoft.com/office/drawing/2014/main" id="{9E884E17-63CC-13D8-968B-AFE1353878E6}"/>
              </a:ext>
            </a:extLst>
          </p:cNvPr>
          <p:cNvSpPr>
            <a:spLocks noGrp="1"/>
          </p:cNvSpPr>
          <p:nvPr>
            <p:ph type="body" sz="quarter" idx="13"/>
          </p:nvPr>
        </p:nvSpPr>
        <p:spPr/>
        <p:txBody>
          <a:bodyPr/>
          <a:lstStyle/>
          <a:p>
            <a:r>
              <a:rPr lang="nl-NL"/>
              <a:t>1</a:t>
            </a:r>
          </a:p>
        </p:txBody>
      </p:sp>
      <p:sp>
        <p:nvSpPr>
          <p:cNvPr id="5" name="Tijdelijke aanduiding voor tekst 4">
            <a:extLst>
              <a:ext uri="{FF2B5EF4-FFF2-40B4-BE49-F238E27FC236}">
                <a16:creationId xmlns:a16="http://schemas.microsoft.com/office/drawing/2014/main" id="{6B404708-90B5-33E8-DF5F-FA90F3174797}"/>
              </a:ext>
            </a:extLst>
          </p:cNvPr>
          <p:cNvSpPr>
            <a:spLocks noGrp="1"/>
          </p:cNvSpPr>
          <p:nvPr>
            <p:ph type="body" sz="quarter" idx="46"/>
          </p:nvPr>
        </p:nvSpPr>
        <p:spPr>
          <a:xfrm>
            <a:off x="1704033" y="1752128"/>
            <a:ext cx="7283891" cy="235556"/>
          </a:xfrm>
        </p:spPr>
        <p:txBody>
          <a:bodyPr/>
          <a:lstStyle/>
          <a:p>
            <a:r>
              <a:rPr lang="nl-NL" sz="2400"/>
              <a:t>Gegevenstransacties bepalen (uitleg + format)</a:t>
            </a:r>
          </a:p>
        </p:txBody>
      </p:sp>
      <p:sp>
        <p:nvSpPr>
          <p:cNvPr id="6" name="Tijdelijke aanduiding voor tekst 5">
            <a:extLst>
              <a:ext uri="{FF2B5EF4-FFF2-40B4-BE49-F238E27FC236}">
                <a16:creationId xmlns:a16="http://schemas.microsoft.com/office/drawing/2014/main" id="{DF803ABD-A3DC-3038-5F9C-6DECC311ABF9}"/>
              </a:ext>
            </a:extLst>
          </p:cNvPr>
          <p:cNvSpPr>
            <a:spLocks noGrp="1"/>
          </p:cNvSpPr>
          <p:nvPr>
            <p:ph type="body" sz="quarter" idx="47"/>
          </p:nvPr>
        </p:nvSpPr>
        <p:spPr/>
        <p:txBody>
          <a:bodyPr/>
          <a:lstStyle/>
          <a:p>
            <a:r>
              <a:rPr lang="nl-NL"/>
              <a:t>2</a:t>
            </a:r>
          </a:p>
        </p:txBody>
      </p:sp>
      <p:sp>
        <p:nvSpPr>
          <p:cNvPr id="7" name="Tijdelijke aanduiding voor tekst 6">
            <a:extLst>
              <a:ext uri="{FF2B5EF4-FFF2-40B4-BE49-F238E27FC236}">
                <a16:creationId xmlns:a16="http://schemas.microsoft.com/office/drawing/2014/main" id="{267787F2-C244-3C5F-BD3D-E5101AD1E2FE}"/>
              </a:ext>
            </a:extLst>
          </p:cNvPr>
          <p:cNvSpPr>
            <a:spLocks noGrp="1"/>
          </p:cNvSpPr>
          <p:nvPr>
            <p:ph type="body" sz="quarter" idx="48"/>
          </p:nvPr>
        </p:nvSpPr>
        <p:spPr>
          <a:xfrm>
            <a:off x="1704033" y="2552228"/>
            <a:ext cx="7283891" cy="235556"/>
          </a:xfrm>
        </p:spPr>
        <p:txBody>
          <a:bodyPr/>
          <a:lstStyle/>
          <a:p>
            <a:r>
              <a:rPr lang="nl-NL" sz="2400"/>
              <a:t>Gegevensstromen uitwerken (uitleg + format)</a:t>
            </a:r>
          </a:p>
        </p:txBody>
      </p:sp>
      <p:sp>
        <p:nvSpPr>
          <p:cNvPr id="8" name="Tijdelijke aanduiding voor tekst 7">
            <a:extLst>
              <a:ext uri="{FF2B5EF4-FFF2-40B4-BE49-F238E27FC236}">
                <a16:creationId xmlns:a16="http://schemas.microsoft.com/office/drawing/2014/main" id="{32090059-8F60-BEE5-D6AD-E85506FF6408}"/>
              </a:ext>
            </a:extLst>
          </p:cNvPr>
          <p:cNvSpPr>
            <a:spLocks noGrp="1"/>
          </p:cNvSpPr>
          <p:nvPr>
            <p:ph type="body" sz="quarter" idx="49"/>
          </p:nvPr>
        </p:nvSpPr>
        <p:spPr/>
        <p:txBody>
          <a:bodyPr/>
          <a:lstStyle/>
          <a:p>
            <a:r>
              <a:rPr lang="nl-NL"/>
              <a:t>3</a:t>
            </a:r>
          </a:p>
        </p:txBody>
      </p:sp>
      <p:sp>
        <p:nvSpPr>
          <p:cNvPr id="9" name="Tijdelijke aanduiding voor tekst 8">
            <a:extLst>
              <a:ext uri="{FF2B5EF4-FFF2-40B4-BE49-F238E27FC236}">
                <a16:creationId xmlns:a16="http://schemas.microsoft.com/office/drawing/2014/main" id="{291CA891-A817-4BB1-8297-687F89271708}"/>
              </a:ext>
            </a:extLst>
          </p:cNvPr>
          <p:cNvSpPr>
            <a:spLocks noGrp="1"/>
          </p:cNvSpPr>
          <p:nvPr>
            <p:ph type="body" sz="quarter" idx="50"/>
          </p:nvPr>
        </p:nvSpPr>
        <p:spPr>
          <a:xfrm>
            <a:off x="1704032" y="3352328"/>
            <a:ext cx="7283891" cy="235556"/>
          </a:xfrm>
        </p:spPr>
        <p:txBody>
          <a:bodyPr/>
          <a:lstStyle/>
          <a:p>
            <a:r>
              <a:rPr lang="nl-NL" sz="2400"/>
              <a:t>Risico’s verwerken in gegevensstromen (uitleg + format)</a:t>
            </a:r>
          </a:p>
        </p:txBody>
      </p:sp>
      <p:sp>
        <p:nvSpPr>
          <p:cNvPr id="16" name="Tijdelijke aanduiding voor tekst 3">
            <a:extLst>
              <a:ext uri="{FF2B5EF4-FFF2-40B4-BE49-F238E27FC236}">
                <a16:creationId xmlns:a16="http://schemas.microsoft.com/office/drawing/2014/main" id="{13CF20A2-B18B-3659-E4E6-CF1D957041C1}"/>
              </a:ext>
            </a:extLst>
          </p:cNvPr>
          <p:cNvSpPr txBox="1">
            <a:spLocks/>
          </p:cNvSpPr>
          <p:nvPr/>
        </p:nvSpPr>
        <p:spPr>
          <a:xfrm>
            <a:off x="936000" y="525600"/>
            <a:ext cx="10306800" cy="16920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a:lstStyle>
          <a:p>
            <a:r>
              <a:rPr lang="nl-NL" sz="1400" b="1"/>
              <a:t>HANDLEIDING: DEZE SLIDE VERWIJDEREN BIJ OPLEVEREN GEGEVENSSTROOMANALYSE</a:t>
            </a:r>
          </a:p>
        </p:txBody>
      </p:sp>
    </p:spTree>
    <p:extLst>
      <p:ext uri="{BB962C8B-B14F-4D97-AF65-F5344CB8AC3E}">
        <p14:creationId xmlns:p14="http://schemas.microsoft.com/office/powerpoint/2010/main" val="128738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t>Deel de verwerking waarop je de DPIA uitvoert op in logische clusters (zoals processen of sub-processen). Hieronder laten we een voorbeeld zien voor een (versimpelde) personeelsadministratie:</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3</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 (1/2)</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856490"/>
            <a:ext cx="8438149" cy="2121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t>Personeelsadministratie</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58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Instroom</a:t>
            </a:r>
          </a:p>
        </p:txBody>
      </p:sp>
      <p:sp>
        <p:nvSpPr>
          <p:cNvPr id="8" name="Rechthoek 7">
            <a:extLst>
              <a:ext uri="{FF2B5EF4-FFF2-40B4-BE49-F238E27FC236}">
                <a16:creationId xmlns:a16="http://schemas.microsoft.com/office/drawing/2014/main" id="{F925DDA6-27A4-7DDC-A6C7-E1321CAD6F2A}"/>
              </a:ext>
            </a:extLst>
          </p:cNvPr>
          <p:cNvSpPr/>
          <p:nvPr/>
        </p:nvSpPr>
        <p:spPr>
          <a:xfrm>
            <a:off x="49890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Behandeling</a:t>
            </a:r>
          </a:p>
        </p:txBody>
      </p:sp>
      <p:sp>
        <p:nvSpPr>
          <p:cNvPr id="9" name="Rechthoek 8">
            <a:extLst>
              <a:ext uri="{FF2B5EF4-FFF2-40B4-BE49-F238E27FC236}">
                <a16:creationId xmlns:a16="http://schemas.microsoft.com/office/drawing/2014/main" id="{CB235FC3-3403-B778-268D-63AB5123E359}"/>
              </a:ext>
            </a:extLst>
          </p:cNvPr>
          <p:cNvSpPr/>
          <p:nvPr/>
        </p:nvSpPr>
        <p:spPr>
          <a:xfrm>
            <a:off x="7730936"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Uitstroom</a:t>
            </a:r>
          </a:p>
        </p:txBody>
      </p:sp>
    </p:spTree>
    <p:extLst>
      <p:ext uri="{BB962C8B-B14F-4D97-AF65-F5344CB8AC3E}">
        <p14:creationId xmlns:p14="http://schemas.microsoft.com/office/powerpoint/2010/main" val="203315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solidFill>
                  <a:schemeClr val="tx1"/>
                </a:solidFill>
              </a:rPr>
              <a:t>Verdeel ieder van de clusters vervolgens in overdrachtsmomenten van informatie. Hieronder het voorbeeld van de personeelsadministratie verder (nog steeds versimpeld) uitgewerkt: </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4</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 (2/2)</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551692"/>
            <a:ext cx="8117307"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Personeelsadministratie</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725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Instroom</a:t>
            </a: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5"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Behandeling</a:t>
            </a:r>
          </a:p>
        </p:txBody>
      </p:sp>
      <p:sp>
        <p:nvSpPr>
          <p:cNvPr id="9" name="Rechthoek 8">
            <a:extLst>
              <a:ext uri="{FF2B5EF4-FFF2-40B4-BE49-F238E27FC236}">
                <a16:creationId xmlns:a16="http://schemas.microsoft.com/office/drawing/2014/main" id="{CB235FC3-3403-B778-268D-63AB5123E359}"/>
              </a:ext>
            </a:extLst>
          </p:cNvPr>
          <p:cNvSpPr/>
          <p:nvPr/>
        </p:nvSpPr>
        <p:spPr>
          <a:xfrm>
            <a:off x="758802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Uitstroom</a:t>
            </a:r>
          </a:p>
        </p:txBody>
      </p:sp>
      <p:cxnSp>
        <p:nvCxnSpPr>
          <p:cNvPr id="12" name="Rechte verbindingslijn 11">
            <a:extLst>
              <a:ext uri="{FF2B5EF4-FFF2-40B4-BE49-F238E27FC236}">
                <a16:creationId xmlns:a16="http://schemas.microsoft.com/office/drawing/2014/main" id="{1AAA605C-209D-3A84-695E-F9A87ADCBAEB}"/>
              </a:ext>
            </a:extLst>
          </p:cNvPr>
          <p:cNvCxnSpPr>
            <a:cxnSpLocks/>
            <a:stCxn id="7" idx="2"/>
          </p:cNvCxnSpPr>
          <p:nvPr/>
        </p:nvCxnSpPr>
        <p:spPr>
          <a:xfrm>
            <a:off x="3425616" y="3927941"/>
            <a:ext cx="2741842" cy="985117"/>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B329B92-FE93-D707-02AF-44B7047ACECC}"/>
              </a:ext>
            </a:extLst>
          </p:cNvPr>
          <p:cNvSpPr/>
          <p:nvPr/>
        </p:nvSpPr>
        <p:spPr>
          <a:xfrm>
            <a:off x="1393410" y="4847791"/>
            <a:ext cx="10215026"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Instroom</a:t>
            </a:r>
          </a:p>
          <a:p>
            <a:pPr algn="ctr"/>
            <a:endParaRPr lang="nl-NL"/>
          </a:p>
          <a:p>
            <a:pPr algn="ctr"/>
            <a:endParaRPr lang="nl-NL"/>
          </a:p>
          <a:p>
            <a:pPr algn="ctr"/>
            <a:endParaRPr lang="nl-NL"/>
          </a:p>
          <a:p>
            <a:pPr algn="ctr"/>
            <a:endParaRPr lang="nl-NL"/>
          </a:p>
          <a:p>
            <a:endParaRPr lang="nl-NL"/>
          </a:p>
        </p:txBody>
      </p:sp>
      <p:sp>
        <p:nvSpPr>
          <p:cNvPr id="14" name="Rechthoek 13">
            <a:extLst>
              <a:ext uri="{FF2B5EF4-FFF2-40B4-BE49-F238E27FC236}">
                <a16:creationId xmlns:a16="http://schemas.microsoft.com/office/drawing/2014/main" id="{68B9AB81-FD71-BDB7-3990-028F6B5123E6}"/>
              </a:ext>
            </a:extLst>
          </p:cNvPr>
          <p:cNvSpPr/>
          <p:nvPr/>
        </p:nvSpPr>
        <p:spPr>
          <a:xfrm>
            <a:off x="1549422" y="5438191"/>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Aanmelden nieuwe medewerker</a:t>
            </a:r>
            <a:endParaRPr lang="nl-NL" sz="2400">
              <a:solidFill>
                <a:schemeClr val="tx2"/>
              </a:solidFill>
            </a:endParaRPr>
          </a:p>
        </p:txBody>
      </p:sp>
      <p:sp>
        <p:nvSpPr>
          <p:cNvPr id="15" name="Rechthoek 14">
            <a:extLst>
              <a:ext uri="{FF2B5EF4-FFF2-40B4-BE49-F238E27FC236}">
                <a16:creationId xmlns:a16="http://schemas.microsoft.com/office/drawing/2014/main" id="{AAD73500-E6D6-6670-C7B9-075A846B24A4}"/>
              </a:ext>
            </a:extLst>
          </p:cNvPr>
          <p:cNvSpPr/>
          <p:nvPr/>
        </p:nvSpPr>
        <p:spPr>
          <a:xfrm>
            <a:off x="4107322" y="546765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Contract tekenen</a:t>
            </a:r>
          </a:p>
        </p:txBody>
      </p:sp>
      <p:sp>
        <p:nvSpPr>
          <p:cNvPr id="16" name="Rechthoek 15">
            <a:extLst>
              <a:ext uri="{FF2B5EF4-FFF2-40B4-BE49-F238E27FC236}">
                <a16:creationId xmlns:a16="http://schemas.microsoft.com/office/drawing/2014/main" id="{EC947E12-D919-0B73-83C7-6F9AFCCB822F}"/>
              </a:ext>
            </a:extLst>
          </p:cNvPr>
          <p:cNvSpPr/>
          <p:nvPr/>
        </p:nvSpPr>
        <p:spPr>
          <a:xfrm>
            <a:off x="6620060"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Identiteitscontrole</a:t>
            </a:r>
          </a:p>
        </p:txBody>
      </p:sp>
      <p:sp>
        <p:nvSpPr>
          <p:cNvPr id="17" name="Rechthoek 16">
            <a:extLst>
              <a:ext uri="{FF2B5EF4-FFF2-40B4-BE49-F238E27FC236}">
                <a16:creationId xmlns:a16="http://schemas.microsoft.com/office/drawing/2014/main" id="{C5F887D6-B676-55EF-1084-98870D2563FD}"/>
              </a:ext>
            </a:extLst>
          </p:cNvPr>
          <p:cNvSpPr/>
          <p:nvPr/>
        </p:nvSpPr>
        <p:spPr>
          <a:xfrm>
            <a:off x="9114248"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Medewerker vult gegevens aan</a:t>
            </a:r>
            <a:endParaRPr lang="nl-NL" sz="2400">
              <a:solidFill>
                <a:schemeClr val="tx2"/>
              </a:solidFill>
            </a:endParaRPr>
          </a:p>
        </p:txBody>
      </p:sp>
    </p:spTree>
    <p:extLst>
      <p:ext uri="{BB962C8B-B14F-4D97-AF65-F5344CB8AC3E}">
        <p14:creationId xmlns:p14="http://schemas.microsoft.com/office/powerpoint/2010/main" val="328119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r>
              <a:rPr lang="nl-NL">
                <a:solidFill>
                  <a:schemeClr val="tx1"/>
                </a:solidFill>
              </a:rPr>
              <a:t>Voor ieder van de gegevenstransacties die je nu hebt opgehaald, ga je de volgende vragen stellen (uit de DPIA leidraad):</a:t>
            </a:r>
          </a:p>
          <a:p>
            <a:pPr marL="742950" lvl="1" indent="-285750"/>
            <a:r>
              <a:rPr lang="nl-NL">
                <a:solidFill>
                  <a:schemeClr val="tx1"/>
                </a:solidFill>
              </a:rPr>
              <a:t>Welke persoonsgegevens worden als input aangeleverd voor de verwerkingsactiviteit?</a:t>
            </a:r>
          </a:p>
          <a:p>
            <a:pPr marL="742950" lvl="1" indent="-285750"/>
            <a:r>
              <a:rPr lang="nl-NL">
                <a:solidFill>
                  <a:schemeClr val="tx1"/>
                </a:solidFill>
              </a:rPr>
              <a:t>Waar komt de input vandaan? (systemen, mensen en eventuele fysieke gegevensdragers)</a:t>
            </a:r>
          </a:p>
          <a:p>
            <a:pPr marL="742950" lvl="1" indent="-285750"/>
            <a:r>
              <a:rPr lang="nl-NL">
                <a:solidFill>
                  <a:schemeClr val="tx1"/>
                </a:solidFill>
              </a:rPr>
              <a:t>Hoe wordt de input aangeleverd? (mondeling, standaard formulier, open tekstveld, e-mail, etc.)</a:t>
            </a:r>
          </a:p>
          <a:p>
            <a:pPr marL="742950" lvl="1" indent="-285750"/>
            <a:r>
              <a:rPr lang="nl-NL">
                <a:solidFill>
                  <a:schemeClr val="tx1"/>
                </a:solidFill>
              </a:rPr>
              <a:t>Wat doe je er mee/wat gebeurt ermee/welke verwerking vindt plaats</a:t>
            </a:r>
          </a:p>
          <a:p>
            <a:pPr marL="742950" lvl="1" indent="-285750"/>
            <a:r>
              <a:rPr lang="nl-NL">
                <a:solidFill>
                  <a:schemeClr val="tx1"/>
                </a:solidFill>
              </a:rPr>
              <a:t>Welke output levert de verwerking op?</a:t>
            </a:r>
          </a:p>
          <a:p>
            <a:pPr marL="742950" lvl="1" indent="-285750"/>
            <a:r>
              <a:rPr lang="nl-NL">
                <a:solidFill>
                  <a:schemeClr val="tx1"/>
                </a:solidFill>
              </a:rPr>
              <a:t>Waar komt deze output terecht / waar wordt de output opgeslagen? (systemen, mensen en eventuele fysieke gegevensdragers)</a:t>
            </a:r>
          </a:p>
          <a:p>
            <a:pPr marL="742950" lvl="1" indent="-285750">
              <a:buFont typeface="Arial" panose="020B0604020202020204" pitchFamily="34" charset="0"/>
              <a:buChar char="•"/>
            </a:pPr>
            <a:endParaRPr lang="nl-NL"/>
          </a:p>
          <a:p>
            <a:pPr marL="457200" lvl="1" indent="0">
              <a:buNone/>
            </a:pPr>
            <a:r>
              <a:rPr lang="nl-NL">
                <a:solidFill>
                  <a:schemeClr val="tx1"/>
                </a:solidFill>
              </a:rPr>
              <a:t>Dit kun je invullen op twee verschillende manieren:</a:t>
            </a:r>
          </a:p>
          <a:p>
            <a:pPr marL="742950" lvl="1" indent="-285750"/>
            <a:r>
              <a:rPr lang="nl-NL"/>
              <a:t>Tabelvorm</a:t>
            </a:r>
          </a:p>
          <a:p>
            <a:pPr marL="742950" lvl="1" indent="-285750"/>
            <a:r>
              <a:rPr lang="nl-NL">
                <a:solidFill>
                  <a:schemeClr val="tx1"/>
                </a:solidFill>
              </a:rPr>
              <a:t>Visueel</a:t>
            </a:r>
          </a:p>
          <a:p>
            <a:pPr marL="457200" lvl="1" indent="0">
              <a:buNone/>
            </a:pPr>
            <a:r>
              <a:rPr lang="nl-NL"/>
              <a:t>De voorbeelden staan op de volgende pagina</a:t>
            </a:r>
            <a:endParaRPr lang="nl-NL">
              <a:solidFill>
                <a:schemeClr val="tx1"/>
              </a:solidFill>
            </a:endParaRPr>
          </a:p>
          <a:p>
            <a:pPr algn="ctr"/>
            <a:endParaRPr lang="nl-NL">
              <a:solidFill>
                <a:schemeClr val="tx1"/>
              </a:solidFill>
            </a:endParaRP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5</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(1/3)</a:t>
            </a:r>
          </a:p>
        </p:txBody>
      </p:sp>
    </p:spTree>
    <p:extLst>
      <p:ext uri="{BB962C8B-B14F-4D97-AF65-F5344CB8AC3E}">
        <p14:creationId xmlns:p14="http://schemas.microsoft.com/office/powerpoint/2010/main" val="8464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a:xfrm>
            <a:off x="936000" y="1581912"/>
            <a:ext cx="10306800" cy="4671713"/>
          </a:xfrm>
        </p:spPr>
        <p:txBody>
          <a:bodyPr/>
          <a:lstStyle/>
          <a:p>
            <a:pPr algn="ctr"/>
            <a:r>
              <a:rPr lang="nl-NL" dirty="0"/>
              <a:t>Vorm 1: Tabelvorm</a:t>
            </a:r>
          </a:p>
          <a:p>
            <a:pPr algn="ctr"/>
            <a:endParaRPr lang="nl-NL" dirty="0">
              <a:solidFill>
                <a:schemeClr val="tx1"/>
              </a:solidFill>
            </a:endParaRPr>
          </a:p>
          <a:p>
            <a:pPr algn="ctr"/>
            <a:endParaRPr lang="nl-NL" dirty="0"/>
          </a:p>
          <a:p>
            <a:pPr algn="ctr"/>
            <a:r>
              <a:rPr lang="nl-NL" dirty="0">
                <a:solidFill>
                  <a:schemeClr val="tx1"/>
                </a:solidFill>
              </a:rPr>
              <a:t>Hieronder zie je een tabelweergave van het </a:t>
            </a:r>
            <a:r>
              <a:rPr lang="nl-NL" dirty="0" err="1">
                <a:solidFill>
                  <a:schemeClr val="tx1"/>
                </a:solidFill>
              </a:rPr>
              <a:t>subproces</a:t>
            </a:r>
            <a:r>
              <a:rPr lang="nl-NL" dirty="0">
                <a:solidFill>
                  <a:schemeClr val="tx1"/>
                </a:solidFill>
              </a:rPr>
              <a:t> ‘aanmelden nieuwe medewerker’</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6</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(2/3)</a:t>
            </a:r>
          </a:p>
        </p:txBody>
      </p:sp>
      <p:graphicFrame>
        <p:nvGraphicFramePr>
          <p:cNvPr id="13" name="Tabel 12">
            <a:extLst>
              <a:ext uri="{FF2B5EF4-FFF2-40B4-BE49-F238E27FC236}">
                <a16:creationId xmlns:a16="http://schemas.microsoft.com/office/drawing/2014/main" id="{BE995CAC-273F-969C-998F-A182D2F32201}"/>
              </a:ext>
            </a:extLst>
          </p:cNvPr>
          <p:cNvGraphicFramePr>
            <a:graphicFrameLocks noGrp="1"/>
          </p:cNvGraphicFramePr>
          <p:nvPr>
            <p:extLst>
              <p:ext uri="{D42A27DB-BD31-4B8C-83A1-F6EECF244321}">
                <p14:modId xmlns:p14="http://schemas.microsoft.com/office/powerpoint/2010/main" val="2377194755"/>
              </p:ext>
            </p:extLst>
          </p:nvPr>
        </p:nvGraphicFramePr>
        <p:xfrm>
          <a:off x="258845" y="2798905"/>
          <a:ext cx="11674310" cy="3608056"/>
        </p:xfrm>
        <a:graphic>
          <a:graphicData uri="http://schemas.openxmlformats.org/drawingml/2006/table">
            <a:tbl>
              <a:tblPr firstRow="1" bandRow="1">
                <a:tableStyleId>{5C22544A-7EE6-4342-B048-85BDC9FD1C3A}</a:tableStyleId>
              </a:tblPr>
              <a:tblGrid>
                <a:gridCol w="2334862">
                  <a:extLst>
                    <a:ext uri="{9D8B030D-6E8A-4147-A177-3AD203B41FA5}">
                      <a16:colId xmlns:a16="http://schemas.microsoft.com/office/drawing/2014/main" val="3928671780"/>
                    </a:ext>
                  </a:extLst>
                </a:gridCol>
                <a:gridCol w="2334862">
                  <a:extLst>
                    <a:ext uri="{9D8B030D-6E8A-4147-A177-3AD203B41FA5}">
                      <a16:colId xmlns:a16="http://schemas.microsoft.com/office/drawing/2014/main" val="1366386202"/>
                    </a:ext>
                  </a:extLst>
                </a:gridCol>
                <a:gridCol w="2334862">
                  <a:extLst>
                    <a:ext uri="{9D8B030D-6E8A-4147-A177-3AD203B41FA5}">
                      <a16:colId xmlns:a16="http://schemas.microsoft.com/office/drawing/2014/main" val="2316044842"/>
                    </a:ext>
                  </a:extLst>
                </a:gridCol>
                <a:gridCol w="2334862">
                  <a:extLst>
                    <a:ext uri="{9D8B030D-6E8A-4147-A177-3AD203B41FA5}">
                      <a16:colId xmlns:a16="http://schemas.microsoft.com/office/drawing/2014/main" val="3628886184"/>
                    </a:ext>
                  </a:extLst>
                </a:gridCol>
                <a:gridCol w="2334862">
                  <a:extLst>
                    <a:ext uri="{9D8B030D-6E8A-4147-A177-3AD203B41FA5}">
                      <a16:colId xmlns:a16="http://schemas.microsoft.com/office/drawing/2014/main" val="997820888"/>
                    </a:ext>
                  </a:extLst>
                </a:gridCol>
              </a:tblGrid>
              <a:tr h="465229">
                <a:tc>
                  <a:txBody>
                    <a:bodyPr/>
                    <a:lstStyle/>
                    <a:p>
                      <a:pPr algn="ctr"/>
                      <a:r>
                        <a:rPr lang="nl-NL" sz="1600" dirty="0"/>
                        <a:t>Bron</a:t>
                      </a:r>
                    </a:p>
                  </a:txBody>
                  <a:tcPr/>
                </a:tc>
                <a:tc>
                  <a:txBody>
                    <a:bodyPr/>
                    <a:lstStyle/>
                    <a:p>
                      <a:pPr algn="ctr"/>
                      <a:r>
                        <a:rPr lang="nl-NL" sz="1600"/>
                        <a:t>Input</a:t>
                      </a:r>
                    </a:p>
                  </a:txBody>
                  <a:tcPr/>
                </a:tc>
                <a:tc>
                  <a:txBody>
                    <a:bodyPr/>
                    <a:lstStyle/>
                    <a:p>
                      <a:pPr algn="ctr"/>
                      <a:r>
                        <a:rPr lang="nl-NL" sz="1600"/>
                        <a:t>Verwerkingsactiviteit</a:t>
                      </a:r>
                    </a:p>
                  </a:txBody>
                  <a:tcPr/>
                </a:tc>
                <a:tc>
                  <a:txBody>
                    <a:bodyPr/>
                    <a:lstStyle/>
                    <a:p>
                      <a:pPr algn="ctr"/>
                      <a:r>
                        <a:rPr lang="nl-NL" sz="1600"/>
                        <a:t>Output</a:t>
                      </a:r>
                    </a:p>
                  </a:txBody>
                  <a:tcPr/>
                </a:tc>
                <a:tc>
                  <a:txBody>
                    <a:bodyPr/>
                    <a:lstStyle/>
                    <a:p>
                      <a:pPr algn="ctr"/>
                      <a:r>
                        <a:rPr lang="nl-NL" sz="1600"/>
                        <a:t>Eindbestemming</a:t>
                      </a:r>
                    </a:p>
                  </a:txBody>
                  <a:tcPr/>
                </a:tc>
                <a:extLst>
                  <a:ext uri="{0D108BD9-81ED-4DB2-BD59-A6C34878D82A}">
                    <a16:rowId xmlns:a16="http://schemas.microsoft.com/office/drawing/2014/main" val="3124121850"/>
                  </a:ext>
                </a:extLst>
              </a:tr>
              <a:tr h="1569785">
                <a:tc>
                  <a:txBody>
                    <a:bodyPr/>
                    <a:lstStyle/>
                    <a:p>
                      <a:pPr algn="ctr"/>
                      <a:endParaRPr lang="nl-NL" sz="1600"/>
                    </a:p>
                    <a:p>
                      <a:pPr algn="ctr"/>
                      <a:endParaRPr lang="nl-NL" sz="1600"/>
                    </a:p>
                    <a:p>
                      <a:pPr algn="ctr"/>
                      <a:endParaRPr lang="nl-NL" sz="1600"/>
                    </a:p>
                    <a:p>
                      <a:pPr algn="ctr"/>
                      <a:endParaRPr lang="nl-NL" sz="1600"/>
                    </a:p>
                    <a:p>
                      <a:pPr algn="ctr"/>
                      <a:endParaRPr lang="nl-NL" sz="1600"/>
                    </a:p>
                    <a:p>
                      <a:pPr algn="ctr"/>
                      <a:r>
                        <a:rPr lang="nl-NL" sz="1600"/>
                        <a:t>Manager</a:t>
                      </a:r>
                    </a:p>
                  </a:txBody>
                  <a:tcPr/>
                </a:tc>
                <a:tc>
                  <a:txBody>
                    <a:bodyPr/>
                    <a:lstStyle/>
                    <a:p>
                      <a:pPr algn="ctr"/>
                      <a:r>
                        <a:rPr lang="nl-NL" sz="1600" b="0" dirty="0"/>
                        <a:t>Aanmeldingsformulier:</a:t>
                      </a:r>
                    </a:p>
                    <a:p>
                      <a:pPr algn="ctr"/>
                      <a:r>
                        <a:rPr lang="nl-NL" sz="1600" b="0" dirty="0"/>
                        <a:t>- NAW-gegevens</a:t>
                      </a:r>
                    </a:p>
                    <a:p>
                      <a:pPr algn="ctr"/>
                      <a:r>
                        <a:rPr lang="nl-NL" sz="1600" b="0" dirty="0"/>
                        <a:t>- Geboortedatum</a:t>
                      </a:r>
                    </a:p>
                    <a:p>
                      <a:pPr algn="ctr"/>
                      <a:r>
                        <a:rPr lang="nl-NL" sz="1600" b="0" dirty="0"/>
                        <a:t>- Contactgegevens</a:t>
                      </a:r>
                    </a:p>
                    <a:p>
                      <a:pPr algn="ctr"/>
                      <a:r>
                        <a:rPr lang="nl-NL" sz="1600" b="0" dirty="0"/>
                        <a:t>- Functie</a:t>
                      </a:r>
                    </a:p>
                    <a:p>
                      <a:pPr algn="ctr"/>
                      <a:r>
                        <a:rPr lang="nl-NL" sz="1600" b="0" dirty="0"/>
                        <a:t>- Datum in dienst</a:t>
                      </a:r>
                    </a:p>
                  </a:txBody>
                  <a:tcPr/>
                </a:tc>
                <a:tc>
                  <a:txBody>
                    <a:bodyPr/>
                    <a:lstStyle/>
                    <a:p>
                      <a:pPr algn="ctr"/>
                      <a:r>
                        <a:rPr lang="nl-NL" sz="1600"/>
                        <a:t>Aanmelden nieuwe medewerker</a:t>
                      </a:r>
                    </a:p>
                  </a:txBody>
                  <a:tcPr/>
                </a:tc>
                <a:tc>
                  <a:txBody>
                    <a:bodyPr/>
                    <a:lstStyle/>
                    <a:p>
                      <a:pPr algn="ctr"/>
                      <a:r>
                        <a:rPr lang="nl-NL" sz="1600"/>
                        <a:t>Aanmeldingsformulier</a:t>
                      </a:r>
                    </a:p>
                  </a:txBody>
                  <a:tcPr/>
                </a:tc>
                <a:tc>
                  <a:txBody>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r>
                        <a:rPr lang="nl-NL" sz="1600" dirty="0" err="1"/>
                        <a:t>Youforce</a:t>
                      </a:r>
                      <a:endParaRPr lang="nl-NL" sz="1600" dirty="0"/>
                    </a:p>
                  </a:txBody>
                  <a:tcPr/>
                </a:tc>
                <a:extLst>
                  <a:ext uri="{0D108BD9-81ED-4DB2-BD59-A6C34878D82A}">
                    <a16:rowId xmlns:a16="http://schemas.microsoft.com/office/drawing/2014/main" val="3883486338"/>
                  </a:ext>
                </a:extLst>
              </a:tr>
              <a:tr h="1573042">
                <a:tc>
                  <a:txBody>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r>
                        <a:rPr lang="nl-NL" sz="1600" dirty="0" err="1"/>
                        <a:t>Youforce</a:t>
                      </a:r>
                      <a:endParaRPr lang="nl-NL" sz="1600" dirty="0"/>
                    </a:p>
                  </a:txBody>
                  <a:tcPr/>
                </a:tc>
                <a:tc>
                  <a:txBody>
                    <a:bodyPr/>
                    <a:lstStyle/>
                    <a:p>
                      <a:pPr algn="ctr"/>
                      <a:r>
                        <a:rPr lang="nl-NL" sz="1600" b="0" dirty="0"/>
                        <a:t>Aanmeldingsformulier</a:t>
                      </a:r>
                    </a:p>
                  </a:txBody>
                  <a:tcPr/>
                </a:tc>
                <a:tc>
                  <a:txBody>
                    <a:bodyPr/>
                    <a:lstStyle/>
                    <a:p>
                      <a:pPr algn="ctr"/>
                      <a:r>
                        <a:rPr lang="nl-NL" sz="1600" dirty="0"/>
                        <a:t>Aanmelden nieuwe medewerker</a:t>
                      </a:r>
                    </a:p>
                  </a:txBody>
                  <a:tcPr/>
                </a:tc>
                <a:tc>
                  <a:txBody>
                    <a:bodyPr/>
                    <a:lstStyle/>
                    <a:p>
                      <a:pPr algn="ctr"/>
                      <a:r>
                        <a:rPr lang="nl-NL" sz="1600" dirty="0"/>
                        <a:t>Aanmeldingsformulier</a:t>
                      </a:r>
                    </a:p>
                  </a:txBody>
                  <a:tcPr/>
                </a:tc>
                <a:tc>
                  <a:txBody>
                    <a:bodyPr/>
                    <a:lstStyle/>
                    <a:p>
                      <a:pPr algn="ctr"/>
                      <a:endParaRPr lang="nl-NL" sz="1600" dirty="0"/>
                    </a:p>
                    <a:p>
                      <a:pPr algn="ctr"/>
                      <a:endParaRPr lang="nl-NL" sz="1600" dirty="0"/>
                    </a:p>
                    <a:p>
                      <a:pPr algn="ctr"/>
                      <a:endParaRPr lang="nl-NL" sz="1600" dirty="0"/>
                    </a:p>
                    <a:p>
                      <a:pPr algn="ctr"/>
                      <a:endParaRPr lang="nl-NL" sz="1600" dirty="0"/>
                    </a:p>
                    <a:p>
                      <a:pPr algn="ctr"/>
                      <a:r>
                        <a:rPr lang="nl-NL" sz="1600" dirty="0"/>
                        <a:t>Medewerkers personeelsadministratie</a:t>
                      </a:r>
                    </a:p>
                  </a:txBody>
                  <a:tcPr/>
                </a:tc>
                <a:extLst>
                  <a:ext uri="{0D108BD9-81ED-4DB2-BD59-A6C34878D82A}">
                    <a16:rowId xmlns:a16="http://schemas.microsoft.com/office/drawing/2014/main" val="2813384653"/>
                  </a:ext>
                </a:extLst>
              </a:tr>
            </a:tbl>
          </a:graphicData>
        </a:graphic>
      </p:graphicFrame>
      <p:pic>
        <p:nvPicPr>
          <p:cNvPr id="19" name="Graphic 18" descr="Man met effen opvulling">
            <a:extLst>
              <a:ext uri="{FF2B5EF4-FFF2-40B4-BE49-F238E27FC236}">
                <a16:creationId xmlns:a16="http://schemas.microsoft.com/office/drawing/2014/main" id="{C3178714-90D9-5DAD-3A0E-4408F17BD5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3464229"/>
            <a:ext cx="914400" cy="914400"/>
          </a:xfrm>
          <a:prstGeom prst="rect">
            <a:avLst/>
          </a:prstGeom>
        </p:spPr>
      </p:pic>
      <p:pic>
        <p:nvPicPr>
          <p:cNvPr id="21" name="Graphic 20" descr="Kubus silhouet">
            <a:extLst>
              <a:ext uri="{FF2B5EF4-FFF2-40B4-BE49-F238E27FC236}">
                <a16:creationId xmlns:a16="http://schemas.microsoft.com/office/drawing/2014/main" id="{A5EE303D-1154-CEE1-0BC5-A1A27B9B83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7038" y="3473177"/>
            <a:ext cx="914400" cy="914400"/>
          </a:xfrm>
          <a:prstGeom prst="rect">
            <a:avLst/>
          </a:prstGeom>
        </p:spPr>
      </p:pic>
      <p:pic>
        <p:nvPicPr>
          <p:cNvPr id="6" name="Graphic 5" descr="Kubus silhouet">
            <a:extLst>
              <a:ext uri="{FF2B5EF4-FFF2-40B4-BE49-F238E27FC236}">
                <a16:creationId xmlns:a16="http://schemas.microsoft.com/office/drawing/2014/main" id="{F94486C5-5B73-C796-CB16-F617AE4B2B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000" y="5043952"/>
            <a:ext cx="914400" cy="914400"/>
          </a:xfrm>
          <a:prstGeom prst="rect">
            <a:avLst/>
          </a:prstGeom>
        </p:spPr>
      </p:pic>
      <p:pic>
        <p:nvPicPr>
          <p:cNvPr id="8" name="Graphic 7" descr="Gebruikers met effen opvulling">
            <a:extLst>
              <a:ext uri="{FF2B5EF4-FFF2-40B4-BE49-F238E27FC236}">
                <a16:creationId xmlns:a16="http://schemas.microsoft.com/office/drawing/2014/main" id="{C07E21A7-B8C0-403D-4F8E-CE86FD6AD1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7038" y="4958693"/>
            <a:ext cx="914400" cy="914400"/>
          </a:xfrm>
          <a:prstGeom prst="rect">
            <a:avLst/>
          </a:prstGeom>
        </p:spPr>
      </p:pic>
    </p:spTree>
    <p:extLst>
      <p:ext uri="{BB962C8B-B14F-4D97-AF65-F5344CB8AC3E}">
        <p14:creationId xmlns:p14="http://schemas.microsoft.com/office/powerpoint/2010/main" val="375803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t>Vorm 2: Visuele weergave</a:t>
            </a:r>
          </a:p>
          <a:p>
            <a:pPr algn="ctr"/>
            <a:endParaRPr lang="nl-NL">
              <a:solidFill>
                <a:schemeClr val="tx1"/>
              </a:solidFill>
            </a:endParaRPr>
          </a:p>
          <a:p>
            <a:pPr algn="ctr"/>
            <a:endParaRPr lang="nl-NL">
              <a:solidFill>
                <a:schemeClr val="tx1"/>
              </a:solidFill>
            </a:endParaRPr>
          </a:p>
          <a:p>
            <a:pPr algn="ctr"/>
            <a:endParaRPr lang="nl-NL"/>
          </a:p>
          <a:p>
            <a:pPr algn="ctr"/>
            <a:r>
              <a:rPr lang="nl-NL">
                <a:solidFill>
                  <a:schemeClr val="tx1"/>
                </a:solidFill>
              </a:rPr>
              <a:t>Hieronder zie je een visuele weergave van het </a:t>
            </a:r>
            <a:r>
              <a:rPr lang="nl-NL" err="1">
                <a:solidFill>
                  <a:schemeClr val="tx1"/>
                </a:solidFill>
              </a:rPr>
              <a:t>subproces</a:t>
            </a:r>
            <a:r>
              <a:rPr lang="nl-NL">
                <a:solidFill>
                  <a:schemeClr val="tx1"/>
                </a:solidFill>
              </a:rPr>
              <a:t> ‘aanmelden nieuwe medewerker’</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7</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(3/3)</a:t>
            </a:r>
          </a:p>
        </p:txBody>
      </p:sp>
      <p:grpSp>
        <p:nvGrpSpPr>
          <p:cNvPr id="8" name="Groep 7">
            <a:extLst>
              <a:ext uri="{FF2B5EF4-FFF2-40B4-BE49-F238E27FC236}">
                <a16:creationId xmlns:a16="http://schemas.microsoft.com/office/drawing/2014/main" id="{9811C1BA-4560-696A-D02B-AE34B5230557}"/>
              </a:ext>
            </a:extLst>
          </p:cNvPr>
          <p:cNvGrpSpPr/>
          <p:nvPr/>
        </p:nvGrpSpPr>
        <p:grpSpPr>
          <a:xfrm>
            <a:off x="1628409" y="4073165"/>
            <a:ext cx="8935181" cy="1282454"/>
            <a:chOff x="1746297" y="4091453"/>
            <a:chExt cx="8935181" cy="1282454"/>
          </a:xfrm>
        </p:grpSpPr>
        <p:pic>
          <p:nvPicPr>
            <p:cNvPr id="6" name="Graphic 5" descr="Man met effen opvulling">
              <a:extLst>
                <a:ext uri="{FF2B5EF4-FFF2-40B4-BE49-F238E27FC236}">
                  <a16:creationId xmlns:a16="http://schemas.microsoft.com/office/drawing/2014/main" id="{4D0F7408-65BE-2B8D-CBC8-BD8368AB7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6297" y="4182508"/>
              <a:ext cx="914400" cy="914400"/>
            </a:xfrm>
            <a:prstGeom prst="rect">
              <a:avLst/>
            </a:prstGeom>
          </p:spPr>
        </p:pic>
        <p:sp>
          <p:nvSpPr>
            <p:cNvPr id="7" name="Tekstvak 6">
              <a:extLst>
                <a:ext uri="{FF2B5EF4-FFF2-40B4-BE49-F238E27FC236}">
                  <a16:creationId xmlns:a16="http://schemas.microsoft.com/office/drawing/2014/main" id="{070E8764-5D34-9C23-326E-B8729B7CADD1}"/>
                </a:ext>
              </a:extLst>
            </p:cNvPr>
            <p:cNvSpPr txBox="1"/>
            <p:nvPr/>
          </p:nvSpPr>
          <p:spPr>
            <a:xfrm>
              <a:off x="1809547" y="5096908"/>
              <a:ext cx="779690" cy="276999"/>
            </a:xfrm>
            <a:prstGeom prst="rect">
              <a:avLst/>
            </a:prstGeom>
            <a:noFill/>
          </p:spPr>
          <p:txBody>
            <a:bodyPr wrap="square" rtlCol="0">
              <a:spAutoFit/>
            </a:bodyPr>
            <a:lstStyle/>
            <a:p>
              <a:r>
                <a:rPr lang="nl-NL" sz="1200"/>
                <a:t>Manager</a:t>
              </a:r>
            </a:p>
          </p:txBody>
        </p:sp>
        <p:sp>
          <p:nvSpPr>
            <p:cNvPr id="11" name="Rechthoek 10">
              <a:extLst>
                <a:ext uri="{FF2B5EF4-FFF2-40B4-BE49-F238E27FC236}">
                  <a16:creationId xmlns:a16="http://schemas.microsoft.com/office/drawing/2014/main" id="{B898DAA7-AAC8-467E-A4FE-55833022F8B7}"/>
                </a:ext>
              </a:extLst>
            </p:cNvPr>
            <p:cNvSpPr/>
            <p:nvPr/>
          </p:nvSpPr>
          <p:spPr>
            <a:xfrm>
              <a:off x="3139682" y="4135062"/>
              <a:ext cx="2027207" cy="100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Aanmeldingsformulier</a:t>
              </a:r>
            </a:p>
            <a:p>
              <a:pPr algn="ctr"/>
              <a:r>
                <a:rPr lang="nl-NL" sz="1050" b="0">
                  <a:solidFill>
                    <a:schemeClr val="tx1"/>
                  </a:solidFill>
                </a:rPr>
                <a:t>- NAW-gegevens</a:t>
              </a:r>
            </a:p>
            <a:p>
              <a:pPr algn="ctr"/>
              <a:r>
                <a:rPr lang="nl-NL" sz="1050" b="0">
                  <a:solidFill>
                    <a:schemeClr val="tx1"/>
                  </a:solidFill>
                </a:rPr>
                <a:t>- Geboortedatum</a:t>
              </a:r>
            </a:p>
            <a:p>
              <a:pPr algn="ctr"/>
              <a:r>
                <a:rPr lang="nl-NL" sz="1050" b="0">
                  <a:solidFill>
                    <a:schemeClr val="tx1"/>
                  </a:solidFill>
                </a:rPr>
                <a:t>- Contactgegevens</a:t>
              </a:r>
            </a:p>
            <a:p>
              <a:pPr algn="ctr"/>
              <a:r>
                <a:rPr lang="nl-NL" sz="1050" b="0">
                  <a:solidFill>
                    <a:schemeClr val="tx1"/>
                  </a:solidFill>
                </a:rPr>
                <a:t>- Functie</a:t>
              </a:r>
            </a:p>
            <a:p>
              <a:pPr algn="ctr"/>
              <a:r>
                <a:rPr lang="nl-NL" sz="1050" b="0">
                  <a:solidFill>
                    <a:schemeClr val="tx1"/>
                  </a:solidFill>
                </a:rPr>
                <a:t>-Datum in dienst</a:t>
              </a:r>
              <a:endParaRPr lang="nl-NL" sz="1050">
                <a:solidFill>
                  <a:schemeClr val="tx1"/>
                </a:solidFill>
              </a:endParaRPr>
            </a:p>
          </p:txBody>
        </p:sp>
        <p:pic>
          <p:nvPicPr>
            <p:cNvPr id="14" name="Graphic 13" descr="Kubus silhouet">
              <a:extLst>
                <a:ext uri="{FF2B5EF4-FFF2-40B4-BE49-F238E27FC236}">
                  <a16:creationId xmlns:a16="http://schemas.microsoft.com/office/drawing/2014/main" id="{B3181058-029B-FA10-5626-E8A9E4DEF3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111" y="4180364"/>
              <a:ext cx="914400" cy="914400"/>
            </a:xfrm>
            <a:prstGeom prst="rect">
              <a:avLst/>
            </a:prstGeom>
          </p:spPr>
        </p:pic>
        <p:sp>
          <p:nvSpPr>
            <p:cNvPr id="15" name="Rechthoek 14">
              <a:extLst>
                <a:ext uri="{FF2B5EF4-FFF2-40B4-BE49-F238E27FC236}">
                  <a16:creationId xmlns:a16="http://schemas.microsoft.com/office/drawing/2014/main" id="{5549E247-970E-A9A5-FCCF-A510630F68ED}"/>
                </a:ext>
              </a:extLst>
            </p:cNvPr>
            <p:cNvSpPr/>
            <p:nvPr/>
          </p:nvSpPr>
          <p:spPr>
            <a:xfrm>
              <a:off x="7148731" y="4454565"/>
              <a:ext cx="1567569" cy="3702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Aanmeldingsformulier</a:t>
              </a:r>
            </a:p>
          </p:txBody>
        </p:sp>
        <p:pic>
          <p:nvPicPr>
            <p:cNvPr id="16" name="Graphic 15" descr="Gebruikers met effen opvulling">
              <a:extLst>
                <a:ext uri="{FF2B5EF4-FFF2-40B4-BE49-F238E27FC236}">
                  <a16:creationId xmlns:a16="http://schemas.microsoft.com/office/drawing/2014/main" id="{40C139B3-FDCC-D4FE-B0DF-9D1A8E2A6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6537" y="4091453"/>
              <a:ext cx="914400" cy="914400"/>
            </a:xfrm>
            <a:prstGeom prst="rect">
              <a:avLst/>
            </a:prstGeom>
          </p:spPr>
        </p:pic>
        <p:sp>
          <p:nvSpPr>
            <p:cNvPr id="17" name="Tekstvak 16">
              <a:extLst>
                <a:ext uri="{FF2B5EF4-FFF2-40B4-BE49-F238E27FC236}">
                  <a16:creationId xmlns:a16="http://schemas.microsoft.com/office/drawing/2014/main" id="{046F4ADA-331E-65F9-1268-542FC130D77C}"/>
                </a:ext>
              </a:extLst>
            </p:cNvPr>
            <p:cNvSpPr txBox="1"/>
            <p:nvPr/>
          </p:nvSpPr>
          <p:spPr>
            <a:xfrm>
              <a:off x="9006687" y="4775020"/>
              <a:ext cx="1674791" cy="461665"/>
            </a:xfrm>
            <a:prstGeom prst="rect">
              <a:avLst/>
            </a:prstGeom>
            <a:noFill/>
          </p:spPr>
          <p:txBody>
            <a:bodyPr wrap="square" rtlCol="0">
              <a:spAutoFit/>
            </a:bodyPr>
            <a:lstStyle/>
            <a:p>
              <a:pPr algn="ctr"/>
              <a:r>
                <a:rPr lang="nl-NL" sz="1200"/>
                <a:t>Medewerkers personeelsadministratie</a:t>
              </a:r>
            </a:p>
          </p:txBody>
        </p:sp>
        <p:sp>
          <p:nvSpPr>
            <p:cNvPr id="18" name="Tekstvak 17">
              <a:extLst>
                <a:ext uri="{FF2B5EF4-FFF2-40B4-BE49-F238E27FC236}">
                  <a16:creationId xmlns:a16="http://schemas.microsoft.com/office/drawing/2014/main" id="{60C4BF56-9B85-26A3-F4C0-BAE9FB2CD522}"/>
                </a:ext>
              </a:extLst>
            </p:cNvPr>
            <p:cNvSpPr txBox="1"/>
            <p:nvPr/>
          </p:nvSpPr>
          <p:spPr>
            <a:xfrm>
              <a:off x="5271626" y="5005853"/>
              <a:ext cx="1674791" cy="276999"/>
            </a:xfrm>
            <a:prstGeom prst="rect">
              <a:avLst/>
            </a:prstGeom>
            <a:noFill/>
          </p:spPr>
          <p:txBody>
            <a:bodyPr wrap="square" rtlCol="0">
              <a:spAutoFit/>
            </a:bodyPr>
            <a:lstStyle/>
            <a:p>
              <a:pPr algn="ctr"/>
              <a:r>
                <a:rPr lang="nl-NL" sz="1200" err="1"/>
                <a:t>YouForce</a:t>
              </a:r>
              <a:endParaRPr lang="nl-NL" sz="1200"/>
            </a:p>
          </p:txBody>
        </p:sp>
        <p:cxnSp>
          <p:nvCxnSpPr>
            <p:cNvPr id="20" name="Rechte verbindingslijn met pijl 19">
              <a:extLst>
                <a:ext uri="{FF2B5EF4-FFF2-40B4-BE49-F238E27FC236}">
                  <a16:creationId xmlns:a16="http://schemas.microsoft.com/office/drawing/2014/main" id="{0FD00346-B635-F1BD-D3ED-ABACCCE93636}"/>
                </a:ext>
              </a:extLst>
            </p:cNvPr>
            <p:cNvCxnSpPr/>
            <p:nvPr/>
          </p:nvCxnSpPr>
          <p:spPr>
            <a:xfrm>
              <a:off x="2589237"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6533023E-2FE6-1E76-55A2-BB8CA5F8CE59}"/>
                </a:ext>
              </a:extLst>
            </p:cNvPr>
            <p:cNvCxnSpPr/>
            <p:nvPr/>
          </p:nvCxnSpPr>
          <p:spPr>
            <a:xfrm>
              <a:off x="5258066"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9B0AD2D1-E22F-9027-6410-63A2BAEF0696}"/>
                </a:ext>
              </a:extLst>
            </p:cNvPr>
            <p:cNvCxnSpPr/>
            <p:nvPr/>
          </p:nvCxnSpPr>
          <p:spPr>
            <a:xfrm>
              <a:off x="6570511"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C9AB69FE-8CD4-8B7A-89FC-D9044FF3A84A}"/>
                </a:ext>
              </a:extLst>
            </p:cNvPr>
            <p:cNvCxnSpPr/>
            <p:nvPr/>
          </p:nvCxnSpPr>
          <p:spPr>
            <a:xfrm>
              <a:off x="8909524" y="4637564"/>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218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F139B-FE81-674B-3364-4BF925E80128}"/>
              </a:ext>
            </a:extLst>
          </p:cNvPr>
          <p:cNvSpPr>
            <a:spLocks noGrp="1"/>
          </p:cNvSpPr>
          <p:nvPr>
            <p:ph type="title"/>
          </p:nvPr>
        </p:nvSpPr>
        <p:spPr/>
        <p:txBody>
          <a:bodyPr/>
          <a:lstStyle/>
          <a:p>
            <a:r>
              <a:rPr lang="nl-NL"/>
              <a:t>Formats</a:t>
            </a:r>
          </a:p>
        </p:txBody>
      </p:sp>
      <p:sp>
        <p:nvSpPr>
          <p:cNvPr id="3" name="Tijdelijke aanduiding voor tekst 2">
            <a:extLst>
              <a:ext uri="{FF2B5EF4-FFF2-40B4-BE49-F238E27FC236}">
                <a16:creationId xmlns:a16="http://schemas.microsoft.com/office/drawing/2014/main" id="{44BA6C5B-CC7D-A21A-C328-15178854FE3B}"/>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6713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9</a:t>
            </a:fld>
            <a:endParaRPr lang="nl-NL"/>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Overzicht verwerkingen</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856490"/>
            <a:ext cx="8438149" cy="2121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t>[Naam verwerking]</a:t>
            </a:r>
          </a:p>
          <a:p>
            <a:endParaRPr lang="nl-NL" sz="2400"/>
          </a:p>
          <a:p>
            <a:endParaRPr lang="nl-NL" sz="2400"/>
          </a:p>
          <a:p>
            <a:endParaRPr lang="nl-NL" sz="2400"/>
          </a:p>
          <a:p>
            <a:endParaRPr lang="nl-NL" sz="2400"/>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58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9" name="Rechthoek 8">
            <a:extLst>
              <a:ext uri="{FF2B5EF4-FFF2-40B4-BE49-F238E27FC236}">
                <a16:creationId xmlns:a16="http://schemas.microsoft.com/office/drawing/2014/main" id="{CB235FC3-3403-B778-268D-63AB5123E359}"/>
              </a:ext>
            </a:extLst>
          </p:cNvPr>
          <p:cNvSpPr/>
          <p:nvPr/>
        </p:nvSpPr>
        <p:spPr>
          <a:xfrm>
            <a:off x="7730936"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4" name="Tijdelijke aanduiding voor tekst 3">
            <a:extLst>
              <a:ext uri="{FF2B5EF4-FFF2-40B4-BE49-F238E27FC236}">
                <a16:creationId xmlns:a16="http://schemas.microsoft.com/office/drawing/2014/main" id="{F3A9CDF7-2904-1AC9-87BD-C6CF6D9E5C45}"/>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3271235851"/>
      </p:ext>
    </p:extLst>
  </p:cSld>
  <p:clrMapOvr>
    <a:masterClrMapping/>
  </p:clrMapOvr>
</p:sld>
</file>

<file path=ppt/theme/theme1.xml><?xml version="1.0" encoding="utf-8"?>
<a:theme xmlns:a="http://schemas.openxmlformats.org/drawingml/2006/main" name="MxI presentati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id="{14A61D93-92C3-4127-A51E-EB4F0C89CCBD}" vid="{594036E0-32C4-474E-BBEC-6B7DAEFDE2F7}"/>
    </a:ext>
  </a:extLst>
</a:theme>
</file>

<file path=ppt/theme/theme2.xml><?xml version="1.0" encoding="utf-8"?>
<a:theme xmlns:a="http://schemas.openxmlformats.org/drawingml/2006/main" name="MxI rapportag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age" id="{435D579C-F7E3-44B8-8B49-14B1F3FCD7F6}" vid="{48574AAD-97E0-4367-B05C-E9850962A71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628B5FE57D342AB9B36D77AC585EA" ma:contentTypeVersion="16" ma:contentTypeDescription="Een nieuw document maken." ma:contentTypeScope="" ma:versionID="96ac711aa6451371770a52510355fe38">
  <xsd:schema xmlns:xsd="http://www.w3.org/2001/XMLSchema" xmlns:xs="http://www.w3.org/2001/XMLSchema" xmlns:p="http://schemas.microsoft.com/office/2006/metadata/properties" xmlns:ns1="http://schemas.microsoft.com/sharepoint/v3" xmlns:ns2="c96ad989-4f39-4d08-b779-3d288d35fdef" xmlns:ns3="12ca9ad4-a511-459c-adaf-a4d04bd672bc" targetNamespace="http://schemas.microsoft.com/office/2006/metadata/properties" ma:root="true" ma:fieldsID="27f66ffc5be087702afad77fa7e89a48" ns1:_="" ns2:_="" ns3:_="">
    <xsd:import namespace="http://schemas.microsoft.com/sharepoint/v3"/>
    <xsd:import namespace="c96ad989-4f39-4d08-b779-3d288d35fdef"/>
    <xsd:import namespace="12ca9ad4-a511-459c-adaf-a4d04bd672b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igenschappen van het geïntegreerd beleid voor naleving" ma:hidden="true" ma:internalName="_ip_UnifiedCompliancePolicyProperties">
      <xsd:simpleType>
        <xsd:restriction base="dms:Note"/>
      </xsd:simpleType>
    </xsd:element>
    <xsd:element name="_ip_UnifiedCompliancePolicyUIAction" ma:index="1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ad989-4f39-4d08-b779-3d288d35f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d1d4fe6-bafe-4019-8c30-09eb31e6d3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ca9ad4-a511-459c-adaf-a4d04bd672b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a9a58b7c-3a2c-48cf-b5cb-237703e6979a}" ma:internalName="TaxCatchAll" ma:showField="CatchAllData" ma:web="12ca9ad4-a511-459c-adaf-a4d04bd672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2ca9ad4-a511-459c-adaf-a4d04bd672bc" xsi:nil="true"/>
    <lcf76f155ced4ddcb4097134ff3c332f xmlns="c96ad989-4f39-4d08-b779-3d288d35fd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C05C14-CA94-4D13-A004-D6805655384E}">
  <ds:schemaRefs>
    <ds:schemaRef ds:uri="12ca9ad4-a511-459c-adaf-a4d04bd672bc"/>
    <ds:schemaRef ds:uri="c96ad989-4f39-4d08-b779-3d288d35f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F1C56A-CD33-4982-B0E0-574F7F1EECF4}">
  <ds:schemaRefs>
    <ds:schemaRef ds:uri="http://schemas.microsoft.com/sharepoint/v3/contenttype/forms"/>
  </ds:schemaRefs>
</ds:datastoreItem>
</file>

<file path=customXml/itemProps3.xml><?xml version="1.0" encoding="utf-8"?>
<ds:datastoreItem xmlns:ds="http://schemas.openxmlformats.org/officeDocument/2006/customXml" ds:itemID="{E8A43995-F9BF-458D-8668-EB20FF599F29}">
  <ds:schemaRefs>
    <ds:schemaRef ds:uri="12ca9ad4-a511-459c-adaf-a4d04bd672bc"/>
    <ds:schemaRef ds:uri="c96ad989-4f39-4d08-b779-3d288d35fde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Presentatie</Template>
  <TotalTime>4</TotalTime>
  <Words>515</Words>
  <Application>Microsoft Office PowerPoint</Application>
  <PresentationFormat>Breedbeeld</PresentationFormat>
  <Paragraphs>173</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Arial</vt:lpstr>
      <vt:lpstr>Calibri</vt:lpstr>
      <vt:lpstr>DINbek</vt:lpstr>
      <vt:lpstr>Source Sans Pro</vt:lpstr>
      <vt:lpstr>Wingdings</vt:lpstr>
      <vt:lpstr>MxI presentatie</vt:lpstr>
      <vt:lpstr>MxI rapportage</vt:lpstr>
      <vt:lpstr>Naam verwerking</vt:lpstr>
      <vt:lpstr>De gegevensstroomanalyse bestaat uit:</vt:lpstr>
      <vt:lpstr>Gegevenstransacties bepalen (1/2)</vt:lpstr>
      <vt:lpstr>Gegevenstransacties bepalen (2/2)</vt:lpstr>
      <vt:lpstr>Gegevensstromen uitwerken (1/3)</vt:lpstr>
      <vt:lpstr>Gegevensstromen uitwerken (2/3)</vt:lpstr>
      <vt:lpstr>Gegevensstromen uitwerken (3/3)</vt:lpstr>
      <vt:lpstr>Formats</vt:lpstr>
      <vt:lpstr>Overzicht verwerkingen</vt:lpstr>
      <vt:lpstr>Gegevenstransacties bepalen</vt:lpstr>
      <vt:lpstr>Gegevensstromen uitwerken (tabel) </vt:lpstr>
      <vt:lpstr>Gegevensstromen uitwerken (visueel)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Gegevensstroomanalyse</dc:title>
  <dc:creator>Marit Wensink | M&amp;I/Partners</dc:creator>
  <cp:lastModifiedBy>Ike van der Voort | M&amp;I/Partners</cp:lastModifiedBy>
  <cp:revision>1</cp:revision>
  <dcterms:created xsi:type="dcterms:W3CDTF">2024-02-22T13:30:07Z</dcterms:created>
  <dcterms:modified xsi:type="dcterms:W3CDTF">2024-05-15T15:45:55Z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Presentation</vt:lpwstr>
  </property>
  <property fmtid="{D5CDD505-2E9C-101B-9397-08002B2CF9AE}" pid="3" name="do_DateValue">
    <vt:lpwstr>22-02-2024</vt:lpwstr>
  </property>
  <property fmtid="{D5CDD505-2E9C-101B-9397-08002B2CF9AE}" pid="4" name="do_Title">
    <vt:lpwstr>Gegevensstroomanalyse</vt:lpwstr>
  </property>
  <property fmtid="{D5CDD505-2E9C-101B-9397-08002B2CF9AE}" pid="5" name="do_Subtitle">
    <vt:lpwstr/>
  </property>
  <property fmtid="{D5CDD505-2E9C-101B-9397-08002B2CF9AE}" pid="6" name="do_Speaker">
    <vt:lpwstr/>
  </property>
  <property fmtid="{D5CDD505-2E9C-101B-9397-08002B2CF9AE}" pid="7" name="ContentTypeId">
    <vt:lpwstr>0x010100D09628B5FE57D342AB9B36D77AC585EA</vt:lpwstr>
  </property>
  <property fmtid="{D5CDD505-2E9C-101B-9397-08002B2CF9AE}" pid="8" name="MediaServiceImageTags">
    <vt:lpwstr/>
  </property>
</Properties>
</file>