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82" r:id="rId5"/>
  </p:sldMasterIdLst>
  <p:notesMasterIdLst>
    <p:notesMasterId r:id="rId19"/>
  </p:notesMasterIdLst>
  <p:sldIdLst>
    <p:sldId id="256" r:id="rId6"/>
    <p:sldId id="727" r:id="rId7"/>
    <p:sldId id="721" r:id="rId8"/>
    <p:sldId id="722" r:id="rId9"/>
    <p:sldId id="728" r:id="rId10"/>
    <p:sldId id="724" r:id="rId11"/>
    <p:sldId id="729" r:id="rId12"/>
    <p:sldId id="730" r:id="rId13"/>
    <p:sldId id="725" r:id="rId14"/>
    <p:sldId id="726" r:id="rId15"/>
    <p:sldId id="731" r:id="rId16"/>
    <p:sldId id="732" r:id="rId17"/>
    <p:sldId id="733"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F425CD-19F1-4239-A332-3DFD12C99DB5}" type="datetimeFigureOut">
              <a:rPr lang="en-US" smtClean="0"/>
              <a:t>11/18/2025</a:t>
            </a:fld>
            <a:endParaRPr 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368CA0-F033-4C31-830E-6314A37D9E33}" type="slidenum">
              <a:rPr lang="en-US" smtClean="0"/>
              <a:t>‹#›</a:t>
            </a:fld>
            <a:endParaRPr lang="en-US"/>
          </a:p>
        </p:txBody>
      </p:sp>
    </p:spTree>
    <p:extLst>
      <p:ext uri="{BB962C8B-B14F-4D97-AF65-F5344CB8AC3E}">
        <p14:creationId xmlns:p14="http://schemas.microsoft.com/office/powerpoint/2010/main" val="3700859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hyperlink" Target="https://www.youtube.com/user/mxipartners" TargetMode="External"/><Relationship Id="rId3" Type="http://schemas.openxmlformats.org/officeDocument/2006/relationships/hyperlink" Target="http://www.mxi.nl/" TargetMode="External"/><Relationship Id="rId7" Type="http://schemas.openxmlformats.org/officeDocument/2006/relationships/image" Target="../media/image6.png"/><Relationship Id="rId2" Type="http://schemas.openxmlformats.org/officeDocument/2006/relationships/hyperlink" Target="mailto:info@mxi.nl" TargetMode="External"/><Relationship Id="rId1" Type="http://schemas.openxmlformats.org/officeDocument/2006/relationships/slideMaster" Target="../slideMasters/slideMaster1.xml"/><Relationship Id="rId6" Type="http://schemas.openxmlformats.org/officeDocument/2006/relationships/hyperlink" Target="https://twitter.com/MxIpartners" TargetMode="External"/><Relationship Id="rId5" Type="http://schemas.openxmlformats.org/officeDocument/2006/relationships/image" Target="../media/image5.png"/><Relationship Id="rId4" Type="http://schemas.openxmlformats.org/officeDocument/2006/relationships/hyperlink" Target="https://www.linkedin.com/company/m&amp;i-partners/?" TargetMode="External"/><Relationship Id="rId9"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mxi.nl/" TargetMode="External"/><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accent1"/>
        </a:solidFill>
        <a:effectLst/>
      </p:bgPr>
    </p:bg>
    <p:spTree>
      <p:nvGrpSpPr>
        <p:cNvPr id="1" name=""/>
        <p:cNvGrpSpPr/>
        <p:nvPr/>
      </p:nvGrpSpPr>
      <p:grpSpPr>
        <a:xfrm>
          <a:off x="0" y="0"/>
          <a:ext cx="0" cy="0"/>
          <a:chOff x="0" y="0"/>
          <a:chExt cx="0" cy="0"/>
        </a:xfrm>
      </p:grpSpPr>
      <p:sp>
        <p:nvSpPr>
          <p:cNvPr id="4" name="picTitle">
            <a:extLst>
              <a:ext uri="{FF2B5EF4-FFF2-40B4-BE49-F238E27FC236}">
                <a16:creationId xmlns:a16="http://schemas.microsoft.com/office/drawing/2014/main" id="{D8015726-D652-4350-8378-7E6507C9D1F6}"/>
              </a:ext>
            </a:extLst>
          </p:cNvPr>
          <p:cNvSpPr/>
          <p:nvPr userDrawn="1"/>
        </p:nvSpPr>
        <p:spPr>
          <a:xfrm>
            <a:off x="-1" y="0"/>
            <a:ext cx="12192000" cy="5498326"/>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D3720C3-0619-47B4-8806-E635D0E8F242}"/>
              </a:ext>
            </a:extLst>
          </p:cNvPr>
          <p:cNvSpPr/>
          <p:nvPr userDrawn="1"/>
        </p:nvSpPr>
        <p:spPr>
          <a:xfrm>
            <a:off x="-1" y="2228049"/>
            <a:ext cx="8986521" cy="3270277"/>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8E14004B-A21F-4E01-903D-0386ACA8BA96}"/>
              </a:ext>
            </a:extLst>
          </p:cNvPr>
          <p:cNvSpPr/>
          <p:nvPr userDrawn="1"/>
        </p:nvSpPr>
        <p:spPr>
          <a:xfrm>
            <a:off x="-1" y="5498326"/>
            <a:ext cx="12192000" cy="1359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8FF38A8-6408-49DD-BDCD-CCC66EBD26AB}"/>
              </a:ext>
            </a:extLst>
          </p:cNvPr>
          <p:cNvSpPr>
            <a:spLocks noGrp="1"/>
          </p:cNvSpPr>
          <p:nvPr>
            <p:ph type="ctrTitle" hasCustomPrompt="1"/>
          </p:nvPr>
        </p:nvSpPr>
        <p:spPr>
          <a:xfrm>
            <a:off x="720000" y="3924000"/>
            <a:ext cx="6177600" cy="1054800"/>
          </a:xfrm>
        </p:spPr>
        <p:txBody>
          <a:bodyPr anchor="t" anchorCtr="0">
            <a:noAutofit/>
          </a:bodyPr>
          <a:lstStyle>
            <a:lvl1pPr algn="l">
              <a:defRPr sz="2800" cap="all" baseline="0">
                <a:solidFill>
                  <a:schemeClr val="bg1"/>
                </a:solidFill>
              </a:defRPr>
            </a:lvl1pPr>
          </a:lstStyle>
          <a:p>
            <a:r>
              <a:rPr lang="nl-NL"/>
              <a:t>Klik om titel te bewerken	</a:t>
            </a:r>
            <a:endParaRPr lang="en-US"/>
          </a:p>
        </p:txBody>
      </p:sp>
      <p:sp>
        <p:nvSpPr>
          <p:cNvPr id="3" name="Ondertitel 2">
            <a:extLst>
              <a:ext uri="{FF2B5EF4-FFF2-40B4-BE49-F238E27FC236}">
                <a16:creationId xmlns:a16="http://schemas.microsoft.com/office/drawing/2014/main" id="{797D4286-6EE3-4D3D-B6B3-6460600EFF41}"/>
              </a:ext>
            </a:extLst>
          </p:cNvPr>
          <p:cNvSpPr>
            <a:spLocks noGrp="1"/>
          </p:cNvSpPr>
          <p:nvPr>
            <p:ph type="subTitle" idx="1"/>
          </p:nvPr>
        </p:nvSpPr>
        <p:spPr>
          <a:xfrm>
            <a:off x="720000" y="3528000"/>
            <a:ext cx="6163200" cy="349200"/>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8" name="Rechthoek 7">
            <a:extLst>
              <a:ext uri="{FF2B5EF4-FFF2-40B4-BE49-F238E27FC236}">
                <a16:creationId xmlns:a16="http://schemas.microsoft.com/office/drawing/2014/main" id="{A22B132F-C48D-42A5-96B1-2ED83D2E6709}"/>
              </a:ext>
            </a:extLst>
          </p:cNvPr>
          <p:cNvSpPr/>
          <p:nvPr userDrawn="1"/>
        </p:nvSpPr>
        <p:spPr>
          <a:xfrm>
            <a:off x="0" y="5203825"/>
            <a:ext cx="12192000" cy="299131"/>
          </a:xfrm>
          <a:prstGeom prst="rect">
            <a:avLst/>
          </a:prstGeom>
          <a:solidFill>
            <a:srgbClr val="000000">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a:extLst>
              <a:ext uri="{FF2B5EF4-FFF2-40B4-BE49-F238E27FC236}">
                <a16:creationId xmlns:a16="http://schemas.microsoft.com/office/drawing/2014/main" id="{6F97A7F2-9174-4B6F-8A83-9A79F2FEBC4E}"/>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083674" y="5841107"/>
            <a:ext cx="2703273" cy="743618"/>
          </a:xfrm>
          <a:prstGeom prst="rect">
            <a:avLst/>
          </a:prstGeom>
        </p:spPr>
      </p:pic>
      <p:sp>
        <p:nvSpPr>
          <p:cNvPr id="16" name="do_Speaker">
            <a:extLst>
              <a:ext uri="{FF2B5EF4-FFF2-40B4-BE49-F238E27FC236}">
                <a16:creationId xmlns:a16="http://schemas.microsoft.com/office/drawing/2014/main" id="{E990E6EA-653F-4FE2-BEB9-660300C20677}"/>
              </a:ext>
            </a:extLst>
          </p:cNvPr>
          <p:cNvSpPr>
            <a:spLocks noGrp="1"/>
          </p:cNvSpPr>
          <p:nvPr>
            <p:ph type="body" sz="quarter" idx="12" hasCustomPrompt="1"/>
          </p:nvPr>
        </p:nvSpPr>
        <p:spPr>
          <a:xfrm>
            <a:off x="720000" y="3042000"/>
            <a:ext cx="3960000" cy="260350"/>
          </a:xfrm>
        </p:spPr>
        <p:txBody>
          <a:bodyPr>
            <a:noAutofit/>
          </a:bodyPr>
          <a:lstStyle>
            <a:lvl1pPr algn="l">
              <a:buFontTx/>
              <a:buNone/>
              <a:defRPr sz="140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a:solidFill>
                  <a:schemeClr val="bg1"/>
                </a:solidFill>
              </a:defRPr>
            </a:lvl6pPr>
            <a:lvl8pPr marL="0" indent="0">
              <a:buFontTx/>
              <a:buNone/>
              <a:defRPr>
                <a:solidFill>
                  <a:schemeClr val="bg1"/>
                </a:solidFill>
              </a:defRPr>
            </a:lvl8pPr>
            <a:lvl9pPr marL="0" indent="0">
              <a:buFontTx/>
              <a:buNone/>
              <a:defRPr>
                <a:solidFill>
                  <a:schemeClr val="bg1"/>
                </a:solidFill>
              </a:defRPr>
            </a:lvl9pPr>
          </a:lstStyle>
          <a:p>
            <a:pPr lvl="0"/>
            <a:r>
              <a:rPr lang="nl-NL"/>
              <a:t>Nummer/versie</a:t>
            </a:r>
          </a:p>
        </p:txBody>
      </p:sp>
      <p:sp>
        <p:nvSpPr>
          <p:cNvPr id="17" name="do_Date">
            <a:extLst>
              <a:ext uri="{FF2B5EF4-FFF2-40B4-BE49-F238E27FC236}">
                <a16:creationId xmlns:a16="http://schemas.microsoft.com/office/drawing/2014/main" id="{16B91BD8-BA5D-4D3F-AA5B-09EE05389841}"/>
              </a:ext>
            </a:extLst>
          </p:cNvPr>
          <p:cNvSpPr>
            <a:spLocks noGrp="1"/>
          </p:cNvSpPr>
          <p:nvPr>
            <p:ph type="body" sz="quarter" idx="13" hasCustomPrompt="1"/>
          </p:nvPr>
        </p:nvSpPr>
        <p:spPr>
          <a:xfrm>
            <a:off x="719999" y="2736000"/>
            <a:ext cx="3960000" cy="260350"/>
          </a:xfrm>
        </p:spPr>
        <p:txBody>
          <a:bodyPr>
            <a:noAutofit/>
          </a:bodyPr>
          <a:lstStyle>
            <a:lvl1pPr algn="l">
              <a:buFontTx/>
              <a:buNone/>
              <a:defRPr sz="140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a:solidFill>
                  <a:schemeClr val="bg1"/>
                </a:solidFill>
              </a:defRPr>
            </a:lvl6pPr>
            <a:lvl8pPr marL="0" indent="0">
              <a:buFontTx/>
              <a:buNone/>
              <a:defRPr>
                <a:solidFill>
                  <a:schemeClr val="bg1"/>
                </a:solidFill>
              </a:defRPr>
            </a:lvl8pPr>
            <a:lvl9pPr marL="0" indent="0">
              <a:buFontTx/>
              <a:buNone/>
              <a:defRPr>
                <a:solidFill>
                  <a:schemeClr val="bg1"/>
                </a:solidFill>
              </a:defRPr>
            </a:lvl9pPr>
          </a:lstStyle>
          <a:p>
            <a:pPr lvl="0"/>
            <a:r>
              <a:rPr lang="nl-NL"/>
              <a:t>Datum</a:t>
            </a:r>
          </a:p>
        </p:txBody>
      </p:sp>
      <p:pic>
        <p:nvPicPr>
          <p:cNvPr id="12" name="Picture 6">
            <a:extLst>
              <a:ext uri="{FF2B5EF4-FFF2-40B4-BE49-F238E27FC236}">
                <a16:creationId xmlns:a16="http://schemas.microsoft.com/office/drawing/2014/main" id="{5A3E65F7-D7EA-4B38-BB77-520E24F9E9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9999" y="5995071"/>
            <a:ext cx="1769201" cy="214610"/>
          </a:xfrm>
          <a:prstGeom prst="rect">
            <a:avLst/>
          </a:prstGeom>
          <a:noFill/>
          <a:ln>
            <a:noFill/>
          </a:ln>
        </p:spPr>
      </p:pic>
    </p:spTree>
    <p:extLst>
      <p:ext uri="{BB962C8B-B14F-4D97-AF65-F5344CB8AC3E}">
        <p14:creationId xmlns:p14="http://schemas.microsoft.com/office/powerpoint/2010/main" val="68675133"/>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 tekstblok bree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6000" y="1825625"/>
            <a:ext cx="10306800" cy="442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a:t>
            </a:fld>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10306800"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p:txBody>
          <a:bodyPr/>
          <a:lstStyle/>
          <a:p>
            <a:r>
              <a:rPr lang="nl-NL"/>
              <a:t>Klik om stijl te bewerken</a:t>
            </a:r>
            <a:endParaRPr lang="en-US"/>
          </a:p>
        </p:txBody>
      </p:sp>
    </p:spTree>
    <p:extLst>
      <p:ext uri="{BB962C8B-B14F-4D97-AF65-F5344CB8AC3E}">
        <p14:creationId xmlns:p14="http://schemas.microsoft.com/office/powerpoint/2010/main" val="4270502414"/>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ofdstuk titel + 2 tekstblokken">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5E2ABFB9-D6DF-4819-A3E5-4A4388C52301}"/>
              </a:ext>
            </a:extLst>
          </p:cNvPr>
          <p:cNvSpPr/>
          <p:nvPr userDrawn="1"/>
        </p:nvSpPr>
        <p:spPr>
          <a:xfrm>
            <a:off x="-15956" y="428624"/>
            <a:ext cx="730800" cy="790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6000" y="1825625"/>
            <a:ext cx="4932000" cy="442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a:t>
            </a:fld>
            <a:endParaRPr lang="en-US"/>
          </a:p>
        </p:txBody>
      </p:sp>
      <p:sp>
        <p:nvSpPr>
          <p:cNvPr id="9" name="Tijdelijke aanduiding voor tekst 8">
            <a:extLst>
              <a:ext uri="{FF2B5EF4-FFF2-40B4-BE49-F238E27FC236}">
                <a16:creationId xmlns:a16="http://schemas.microsoft.com/office/drawing/2014/main" id="{1B2779B2-0AD7-411F-BEA5-0D3FCBCFA3E6}"/>
              </a:ext>
            </a:extLst>
          </p:cNvPr>
          <p:cNvSpPr>
            <a:spLocks noGrp="1"/>
          </p:cNvSpPr>
          <p:nvPr>
            <p:ph type="body" sz="quarter" idx="13" hasCustomPrompt="1"/>
          </p:nvPr>
        </p:nvSpPr>
        <p:spPr>
          <a:xfrm>
            <a:off x="0" y="428625"/>
            <a:ext cx="730800" cy="790575"/>
          </a:xfrm>
          <a:solidFill>
            <a:schemeClr val="tx2"/>
          </a:solidFill>
        </p:spPr>
        <p:txBody>
          <a:bodyPr tIns="306000">
            <a:noAutofit/>
          </a:bodyPr>
          <a:lstStyle>
            <a:lvl1pPr algn="r">
              <a:spcBef>
                <a:spcPts val="750"/>
              </a:spcBef>
              <a:buFontTx/>
              <a:buNone/>
              <a:defRPr sz="38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a:t>Nr</a:t>
            </a:r>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10306800"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p:txBody>
          <a:bodyPr/>
          <a:lstStyle/>
          <a:p>
            <a:r>
              <a:rPr lang="nl-NL"/>
              <a:t>Klik om stijl te bewerken</a:t>
            </a:r>
            <a:endParaRPr lang="en-US"/>
          </a:p>
        </p:txBody>
      </p:sp>
      <p:sp>
        <p:nvSpPr>
          <p:cNvPr id="11" name="Tijdelijke aanduiding voor inhoud 2">
            <a:extLst>
              <a:ext uri="{FF2B5EF4-FFF2-40B4-BE49-F238E27FC236}">
                <a16:creationId xmlns:a16="http://schemas.microsoft.com/office/drawing/2014/main" id="{B15C89A5-81EA-4010-89BF-EB78A7502D96}"/>
              </a:ext>
            </a:extLst>
          </p:cNvPr>
          <p:cNvSpPr>
            <a:spLocks noGrp="1"/>
          </p:cNvSpPr>
          <p:nvPr>
            <p:ph idx="15"/>
          </p:nvPr>
        </p:nvSpPr>
        <p:spPr>
          <a:xfrm>
            <a:off x="6310800" y="1825625"/>
            <a:ext cx="4932000" cy="442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118483552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ofdstuk titel + 2 tekstblokken kleur">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7FD4238F-E876-4F13-AF9B-EC5EBB01CAE4}"/>
              </a:ext>
            </a:extLst>
          </p:cNvPr>
          <p:cNvSpPr/>
          <p:nvPr userDrawn="1"/>
        </p:nvSpPr>
        <p:spPr>
          <a:xfrm>
            <a:off x="-15956" y="428624"/>
            <a:ext cx="730800" cy="790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2" name="Rechthoek 11">
            <a:extLst>
              <a:ext uri="{FF2B5EF4-FFF2-40B4-BE49-F238E27FC236}">
                <a16:creationId xmlns:a16="http://schemas.microsoft.com/office/drawing/2014/main" id="{68F294B7-01F0-4F68-A1A5-BACB6E8EBF9C}"/>
              </a:ext>
            </a:extLst>
          </p:cNvPr>
          <p:cNvSpPr/>
          <p:nvPr userDrawn="1"/>
        </p:nvSpPr>
        <p:spPr>
          <a:xfrm flipH="1">
            <a:off x="6095999" y="0"/>
            <a:ext cx="6096000" cy="6858000"/>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a:p>
        </p:txBody>
      </p:sp>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6000" y="1825625"/>
            <a:ext cx="4932000" cy="4428000"/>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noAutofit/>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noAutofit/>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noAutofit/>
          </a:bodyPr>
          <a:lstStyle/>
          <a:p>
            <a:fld id="{8080D749-0905-4FD0-BA0E-7836F9EFFEA0}" type="slidenum">
              <a:rPr lang="en-US" smtClean="0"/>
              <a:t>‹#›</a:t>
            </a:fld>
            <a:endParaRPr lang="en-US"/>
          </a:p>
        </p:txBody>
      </p:sp>
      <p:sp>
        <p:nvSpPr>
          <p:cNvPr id="9" name="Tijdelijke aanduiding voor tekst 8">
            <a:extLst>
              <a:ext uri="{FF2B5EF4-FFF2-40B4-BE49-F238E27FC236}">
                <a16:creationId xmlns:a16="http://schemas.microsoft.com/office/drawing/2014/main" id="{1B2779B2-0AD7-411F-BEA5-0D3FCBCFA3E6}"/>
              </a:ext>
            </a:extLst>
          </p:cNvPr>
          <p:cNvSpPr>
            <a:spLocks noGrp="1"/>
          </p:cNvSpPr>
          <p:nvPr>
            <p:ph type="body" sz="quarter" idx="13" hasCustomPrompt="1"/>
          </p:nvPr>
        </p:nvSpPr>
        <p:spPr>
          <a:xfrm>
            <a:off x="0" y="428625"/>
            <a:ext cx="730800" cy="790575"/>
          </a:xfrm>
          <a:solidFill>
            <a:schemeClr val="tx2"/>
          </a:solidFill>
        </p:spPr>
        <p:txBody>
          <a:bodyPr tIns="306000">
            <a:noAutofit/>
          </a:bodyPr>
          <a:lstStyle>
            <a:lvl1pPr algn="r">
              <a:spcBef>
                <a:spcPts val="750"/>
              </a:spcBef>
              <a:buFontTx/>
              <a:buNone/>
              <a:defRPr sz="38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a:t>Nr</a:t>
            </a:r>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10306800"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p:txBody>
          <a:bodyPr>
            <a:noAutofit/>
          </a:bodyPr>
          <a:lstStyle/>
          <a:p>
            <a:r>
              <a:rPr lang="nl-NL"/>
              <a:t>Klik om stijl te bewerken</a:t>
            </a:r>
            <a:endParaRPr lang="en-US"/>
          </a:p>
        </p:txBody>
      </p:sp>
      <p:sp>
        <p:nvSpPr>
          <p:cNvPr id="11" name="Tijdelijke aanduiding voor inhoud 2">
            <a:extLst>
              <a:ext uri="{FF2B5EF4-FFF2-40B4-BE49-F238E27FC236}">
                <a16:creationId xmlns:a16="http://schemas.microsoft.com/office/drawing/2014/main" id="{B15C89A5-81EA-4010-89BF-EB78A7502D96}"/>
              </a:ext>
            </a:extLst>
          </p:cNvPr>
          <p:cNvSpPr>
            <a:spLocks noGrp="1"/>
          </p:cNvSpPr>
          <p:nvPr>
            <p:ph idx="15"/>
          </p:nvPr>
        </p:nvSpPr>
        <p:spPr>
          <a:xfrm>
            <a:off x="6310800" y="1825625"/>
            <a:ext cx="4932000" cy="4428000"/>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249252210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 2 tekstblokken">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6000" y="1825625"/>
            <a:ext cx="4932000" cy="442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a:t>
            </a:fld>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10306800"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p:txBody>
          <a:bodyPr/>
          <a:lstStyle/>
          <a:p>
            <a:r>
              <a:rPr lang="nl-NL"/>
              <a:t>Klik om stijl te bewerken</a:t>
            </a:r>
            <a:endParaRPr lang="en-US"/>
          </a:p>
        </p:txBody>
      </p:sp>
      <p:sp>
        <p:nvSpPr>
          <p:cNvPr id="11" name="Tijdelijke aanduiding voor inhoud 2">
            <a:extLst>
              <a:ext uri="{FF2B5EF4-FFF2-40B4-BE49-F238E27FC236}">
                <a16:creationId xmlns:a16="http://schemas.microsoft.com/office/drawing/2014/main" id="{B15C89A5-81EA-4010-89BF-EB78A7502D96}"/>
              </a:ext>
            </a:extLst>
          </p:cNvPr>
          <p:cNvSpPr>
            <a:spLocks noGrp="1"/>
          </p:cNvSpPr>
          <p:nvPr>
            <p:ph idx="15"/>
          </p:nvPr>
        </p:nvSpPr>
        <p:spPr>
          <a:xfrm>
            <a:off x="6310800" y="1825625"/>
            <a:ext cx="4932000" cy="442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205735439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Titels + 2 tekstblokken kleur">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3162236B-7530-46A3-BE2E-554BF277C8E8}"/>
              </a:ext>
            </a:extLst>
          </p:cNvPr>
          <p:cNvSpPr/>
          <p:nvPr userDrawn="1"/>
        </p:nvSpPr>
        <p:spPr>
          <a:xfrm flipH="1">
            <a:off x="6095999" y="0"/>
            <a:ext cx="6096000" cy="6858000"/>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a:p>
        </p:txBody>
      </p:sp>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6000" y="1825625"/>
            <a:ext cx="4932000" cy="4428000"/>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noAutofit/>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noAutofit/>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noAutofit/>
          </a:bodyPr>
          <a:lstStyle/>
          <a:p>
            <a:fld id="{8080D749-0905-4FD0-BA0E-7836F9EFFEA0}" type="slidenum">
              <a:rPr lang="en-US" smtClean="0"/>
              <a:t>‹#›</a:t>
            </a:fld>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10306800"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a:xfrm>
            <a:off x="936000" y="745200"/>
            <a:ext cx="10306800" cy="540000"/>
          </a:xfrm>
        </p:spPr>
        <p:txBody>
          <a:bodyPr>
            <a:noAutofit/>
          </a:bodyPr>
          <a:lstStyle/>
          <a:p>
            <a:r>
              <a:rPr lang="nl-NL"/>
              <a:t>Klik om stijl te bewerken</a:t>
            </a:r>
            <a:endParaRPr lang="en-US"/>
          </a:p>
        </p:txBody>
      </p:sp>
      <p:sp>
        <p:nvSpPr>
          <p:cNvPr id="11" name="Tijdelijke aanduiding voor inhoud 2">
            <a:extLst>
              <a:ext uri="{FF2B5EF4-FFF2-40B4-BE49-F238E27FC236}">
                <a16:creationId xmlns:a16="http://schemas.microsoft.com/office/drawing/2014/main" id="{B15C89A5-81EA-4010-89BF-EB78A7502D96}"/>
              </a:ext>
            </a:extLst>
          </p:cNvPr>
          <p:cNvSpPr>
            <a:spLocks noGrp="1"/>
          </p:cNvSpPr>
          <p:nvPr>
            <p:ph idx="15"/>
          </p:nvPr>
        </p:nvSpPr>
        <p:spPr>
          <a:xfrm>
            <a:off x="6310800" y="1825625"/>
            <a:ext cx="4932000" cy="4428000"/>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9923274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dia">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6000" y="1825625"/>
            <a:ext cx="4932000" cy="4428000"/>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noAutofit/>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noAutofit/>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noAutofit/>
          </a:bodyPr>
          <a:lstStyle/>
          <a:p>
            <a:fld id="{8080D749-0905-4FD0-BA0E-7836F9EFFEA0}" type="slidenum">
              <a:rPr lang="en-US" smtClean="0"/>
              <a:t>‹#›</a:t>
            </a:fld>
            <a:endParaRPr lang="en-US"/>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p:txBody>
          <a:bodyPr>
            <a:noAutofit/>
          </a:bodyPr>
          <a:lstStyle/>
          <a:p>
            <a:r>
              <a:rPr lang="nl-NL"/>
              <a:t>Klik om stijl te bewerken</a:t>
            </a:r>
            <a:endParaRPr lang="en-US"/>
          </a:p>
        </p:txBody>
      </p:sp>
      <p:sp>
        <p:nvSpPr>
          <p:cNvPr id="9" name="object 21">
            <a:extLst>
              <a:ext uri="{FF2B5EF4-FFF2-40B4-BE49-F238E27FC236}">
                <a16:creationId xmlns:a16="http://schemas.microsoft.com/office/drawing/2014/main" id="{31CC51EB-9669-4C51-BB52-B195B1D2E7EC}"/>
              </a:ext>
            </a:extLst>
          </p:cNvPr>
          <p:cNvSpPr txBox="1"/>
          <p:nvPr userDrawn="1"/>
        </p:nvSpPr>
        <p:spPr>
          <a:xfrm>
            <a:off x="8769260" y="1884465"/>
            <a:ext cx="2699044" cy="2059538"/>
          </a:xfrm>
          <a:prstGeom prst="rect">
            <a:avLst/>
          </a:prstGeom>
        </p:spPr>
        <p:txBody>
          <a:bodyPr vert="horz" wrap="square" lIns="0" tIns="0" rIns="0" bIns="0" rtlCol="0">
            <a:noAutofit/>
          </a:bodyPr>
          <a:lstStyle/>
          <a:p>
            <a:pPr marL="11505"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chemeClr val="tx2"/>
                </a:solidFill>
                <a:effectLst/>
                <a:uLnTx/>
                <a:uFillTx/>
                <a:latin typeface="Calibri" panose="020F0502020204030204"/>
                <a:ea typeface="+mn-ea"/>
                <a:cs typeface="Source Sans Pro"/>
              </a:rPr>
              <a:t>M&amp;I/Partners</a:t>
            </a:r>
            <a:endParaRPr kumimoji="0" sz="1400" b="0" i="0" u="none" strike="noStrike" kern="1200" cap="none" spc="0" normalizeH="0" baseline="0" noProof="0">
              <a:ln>
                <a:noFill/>
              </a:ln>
              <a:solidFill>
                <a:schemeClr val="tx2"/>
              </a:solidFill>
              <a:effectLst/>
              <a:uLnTx/>
              <a:uFillTx/>
              <a:latin typeface="Calibri" panose="020F0502020204030204"/>
              <a:ea typeface="+mn-ea"/>
              <a:cs typeface="Source Sans Pro"/>
            </a:endParaRPr>
          </a:p>
          <a:p>
            <a:pPr marL="11505" marR="0" lvl="0" indent="0" algn="l" defTabSz="914400" rtl="0" eaLnBrk="1" fontAlgn="auto" latinLnBrk="0" hangingPunct="1">
              <a:lnSpc>
                <a:spcPct val="100000"/>
              </a:lnSpc>
              <a:spcBef>
                <a:spcPts val="68"/>
              </a:spcBef>
              <a:spcAft>
                <a:spcPts val="0"/>
              </a:spcAft>
              <a:buClrTx/>
              <a:buSzTx/>
              <a:buFontTx/>
              <a:buNone/>
              <a:tabLst/>
              <a:defRPr/>
            </a:pPr>
            <a:r>
              <a:rPr kumimoji="0" sz="1200" b="0" i="0" u="none" strike="noStrike" kern="1200" cap="none" spc="0" normalizeH="0" baseline="0" noProof="0" err="1">
                <a:ln>
                  <a:noFill/>
                </a:ln>
                <a:solidFill>
                  <a:schemeClr val="tx1"/>
                </a:solidFill>
                <a:effectLst/>
                <a:uLnTx/>
                <a:uFillTx/>
                <a:latin typeface="Calibri" panose="020F0502020204030204"/>
                <a:ea typeface="+mn-ea"/>
                <a:cs typeface="Source Sans Pro Light"/>
              </a:rPr>
              <a:t>S</a:t>
            </a:r>
            <a:r>
              <a:rPr kumimoji="0" sz="1200" b="0" i="0" u="none" strike="noStrike" kern="1200" cap="none" spc="-19" normalizeH="0" baseline="0" noProof="0" err="1">
                <a:ln>
                  <a:noFill/>
                </a:ln>
                <a:solidFill>
                  <a:schemeClr val="tx1"/>
                </a:solidFill>
                <a:effectLst/>
                <a:uLnTx/>
                <a:uFillTx/>
                <a:latin typeface="Calibri" panose="020F0502020204030204"/>
                <a:ea typeface="+mn-ea"/>
                <a:cs typeface="Source Sans Pro Light"/>
              </a:rPr>
              <a:t>p</a:t>
            </a:r>
            <a:r>
              <a:rPr kumimoji="0" sz="1200" b="0" i="0" u="none" strike="noStrike" kern="1200" cap="none" spc="0" normalizeH="0" baseline="0" noProof="0" err="1">
                <a:ln>
                  <a:noFill/>
                </a:ln>
                <a:solidFill>
                  <a:schemeClr val="tx1"/>
                </a:solidFill>
                <a:effectLst/>
                <a:uLnTx/>
                <a:uFillTx/>
                <a:latin typeface="Calibri" panose="020F0502020204030204"/>
                <a:ea typeface="+mn-ea"/>
                <a:cs typeface="Source Sans Pro Light"/>
              </a:rPr>
              <a:t>ar</a:t>
            </a:r>
            <a:r>
              <a:rPr kumimoji="0" sz="1200" b="0" i="0" u="none" strike="noStrike" kern="1200" cap="none" spc="-15" normalizeH="0" baseline="0" noProof="0" err="1">
                <a:ln>
                  <a:noFill/>
                </a:ln>
                <a:solidFill>
                  <a:schemeClr val="tx1"/>
                </a:solidFill>
                <a:effectLst/>
                <a:uLnTx/>
                <a:uFillTx/>
                <a:latin typeface="Calibri" panose="020F0502020204030204"/>
                <a:ea typeface="+mn-ea"/>
                <a:cs typeface="Source Sans Pro Light"/>
              </a:rPr>
              <a:t>r</a:t>
            </a:r>
            <a:r>
              <a:rPr kumimoji="0" sz="1200" b="0" i="0" u="none" strike="noStrike" kern="1200" cap="none" spc="0" normalizeH="0" baseline="0" noProof="0" err="1">
                <a:ln>
                  <a:noFill/>
                </a:ln>
                <a:solidFill>
                  <a:schemeClr val="tx1"/>
                </a:solidFill>
                <a:effectLst/>
                <a:uLnTx/>
                <a:uFillTx/>
                <a:latin typeface="Calibri" panose="020F0502020204030204"/>
                <a:ea typeface="+mn-ea"/>
                <a:cs typeface="Source Sans Pro Light"/>
              </a:rPr>
              <a:t>enheuvel</a:t>
            </a:r>
            <a:r>
              <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rPr>
              <a:t> 32</a:t>
            </a:r>
          </a:p>
          <a:p>
            <a:pPr marL="11505" marR="0" lvl="0" indent="0" algn="l" defTabSz="914400" rtl="0" eaLnBrk="1" fontAlgn="auto" latinLnBrk="0" hangingPunct="1">
              <a:lnSpc>
                <a:spcPct val="100000"/>
              </a:lnSpc>
              <a:spcBef>
                <a:spcPts val="87"/>
              </a:spcBef>
              <a:spcAft>
                <a:spcPts val="0"/>
              </a:spcAft>
              <a:buClrTx/>
              <a:buSzTx/>
              <a:buFontTx/>
              <a:buNone/>
              <a:tabLst/>
              <a:defRPr/>
            </a:pPr>
            <a:r>
              <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rPr>
              <a:t>3708 </a:t>
            </a:r>
            <a:r>
              <a:rPr kumimoji="0" sz="1200" b="0" i="0" u="none" strike="noStrike" kern="1200" cap="none" spc="5" normalizeH="0" baseline="0" noProof="0">
                <a:ln>
                  <a:noFill/>
                </a:ln>
                <a:solidFill>
                  <a:schemeClr val="tx1"/>
                </a:solidFill>
                <a:effectLst/>
                <a:uLnTx/>
                <a:uFillTx/>
                <a:latin typeface="Calibri" panose="020F0502020204030204"/>
                <a:ea typeface="+mn-ea"/>
                <a:cs typeface="Source Sans Pro Light"/>
              </a:rPr>
              <a:t>JE </a:t>
            </a:r>
            <a:r>
              <a:rPr kumimoji="0" sz="1200" b="0" i="0" u="none" strike="noStrike" kern="1200" cap="none" spc="-23" normalizeH="0" baseline="0" noProof="0">
                <a:ln>
                  <a:noFill/>
                </a:ln>
                <a:solidFill>
                  <a:schemeClr val="tx1"/>
                </a:solidFill>
                <a:effectLst/>
                <a:uLnTx/>
                <a:uFillTx/>
                <a:latin typeface="Calibri" panose="020F0502020204030204"/>
                <a:ea typeface="+mn-ea"/>
                <a:cs typeface="Source Sans Pro Light"/>
              </a:rPr>
              <a:t>Z</a:t>
            </a:r>
            <a:r>
              <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rPr>
              <a:t>eist</a:t>
            </a:r>
          </a:p>
          <a:p>
            <a:pPr marL="0" marR="0" lvl="0" indent="0" algn="l" defTabSz="914400" rtl="0" eaLnBrk="1" fontAlgn="auto" latinLnBrk="0" hangingPunct="1">
              <a:lnSpc>
                <a:spcPct val="100000"/>
              </a:lnSpc>
              <a:spcBef>
                <a:spcPts val="17"/>
              </a:spcBef>
              <a:spcAft>
                <a:spcPts val="0"/>
              </a:spcAft>
              <a:buClrTx/>
              <a:buSzTx/>
              <a:buFontTx/>
              <a:buNone/>
              <a:tabLst/>
              <a:defRPr/>
            </a:pPr>
            <a:endParaRPr kumimoji="0" sz="1200" b="0" i="0" u="none" strike="noStrike" kern="1200" cap="none" spc="0" normalizeH="0" baseline="0" noProof="0">
              <a:ln>
                <a:noFill/>
              </a:ln>
              <a:solidFill>
                <a:schemeClr val="tx1"/>
              </a:solidFill>
              <a:effectLst/>
              <a:uLnTx/>
              <a:uFillTx/>
              <a:latin typeface="Calibri" panose="020F0502020204030204"/>
              <a:ea typeface="+mn-ea"/>
              <a:cs typeface="Times New Roman"/>
            </a:endParaRPr>
          </a:p>
          <a:p>
            <a:pPr marL="11505" marR="0" lvl="0" indent="0" algn="l" defTabSz="914400" rtl="0" eaLnBrk="1" fontAlgn="auto" latinLnBrk="0" hangingPunct="1">
              <a:lnSpc>
                <a:spcPct val="100000"/>
              </a:lnSpc>
              <a:spcBef>
                <a:spcPts val="0"/>
              </a:spcBef>
              <a:spcAft>
                <a:spcPts val="0"/>
              </a:spcAft>
              <a:buClrTx/>
              <a:buSzTx/>
              <a:buFontTx/>
              <a:buNone/>
              <a:tabLst/>
              <a:defRPr/>
            </a:pPr>
            <a:r>
              <a:rPr kumimoji="0" sz="1200" b="1" i="0" u="none" strike="noStrike" kern="1200" cap="none" spc="0" normalizeH="0" baseline="0" noProof="0">
                <a:ln>
                  <a:noFill/>
                </a:ln>
                <a:solidFill>
                  <a:schemeClr val="tx1"/>
                </a:solidFill>
                <a:effectLst/>
                <a:uLnTx/>
                <a:uFillTx/>
                <a:latin typeface="Calibri" panose="020F0502020204030204"/>
                <a:ea typeface="+mn-ea"/>
                <a:cs typeface="Source Sans Pro Semibold"/>
              </a:rPr>
              <a:t>T   </a:t>
            </a:r>
            <a:r>
              <a:rPr kumimoji="0" sz="1200" b="1" i="0" u="none" strike="noStrike" kern="1200" cap="none" spc="-83" normalizeH="0" baseline="0" noProof="0">
                <a:ln>
                  <a:noFill/>
                </a:ln>
                <a:solidFill>
                  <a:schemeClr val="tx1"/>
                </a:solidFill>
                <a:effectLst/>
                <a:uLnTx/>
                <a:uFillTx/>
                <a:latin typeface="Calibri" panose="020F0502020204030204"/>
                <a:ea typeface="+mn-ea"/>
                <a:cs typeface="Source Sans Pro Semibold"/>
              </a:rPr>
              <a:t> </a:t>
            </a:r>
            <a:r>
              <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rPr>
              <a:t>(030) 2 270 500</a:t>
            </a:r>
          </a:p>
          <a:p>
            <a:pPr marL="11505" marR="0" lvl="0" indent="0" algn="l" defTabSz="914400" rtl="0" eaLnBrk="1" fontAlgn="auto" latinLnBrk="0" hangingPunct="1">
              <a:lnSpc>
                <a:spcPct val="100000"/>
              </a:lnSpc>
              <a:spcBef>
                <a:spcPts val="87"/>
              </a:spcBef>
              <a:spcAft>
                <a:spcPts val="0"/>
              </a:spcAft>
              <a:buClrTx/>
              <a:buSzTx/>
              <a:buFontTx/>
              <a:buNone/>
              <a:tabLst/>
              <a:defRPr/>
            </a:pPr>
            <a:r>
              <a:rPr kumimoji="0" sz="1200" b="1" i="0" u="none" strike="noStrike" kern="1200" cap="none" spc="0" normalizeH="0" baseline="0" noProof="0">
                <a:ln>
                  <a:noFill/>
                </a:ln>
                <a:solidFill>
                  <a:schemeClr val="tx1"/>
                </a:solidFill>
                <a:effectLst/>
                <a:uLnTx/>
                <a:uFillTx/>
                <a:latin typeface="Calibri" panose="020F0502020204030204"/>
                <a:ea typeface="+mn-ea"/>
                <a:cs typeface="Source Sans Pro Semibold"/>
              </a:rPr>
              <a:t>E   </a:t>
            </a:r>
            <a:r>
              <a:rPr kumimoji="0" sz="1200" b="1" i="0" u="none" strike="noStrike" kern="1200" cap="none" spc="-73" normalizeH="0" baseline="0" noProof="0">
                <a:ln>
                  <a:noFill/>
                </a:ln>
                <a:solidFill>
                  <a:schemeClr val="tx1"/>
                </a:solidFill>
                <a:effectLst/>
                <a:uLnTx/>
                <a:uFillTx/>
                <a:latin typeface="Calibri" panose="020F0502020204030204"/>
                <a:ea typeface="+mn-ea"/>
                <a:cs typeface="Source Sans Pro Semibold"/>
              </a:rPr>
              <a:t> </a:t>
            </a:r>
            <a:r>
              <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hlinkClick r:id="rId2">
                  <a:extLst>
                    <a:ext uri="{A12FA001-AC4F-418D-AE19-62706E023703}">
                      <ahyp:hlinkClr xmlns:ahyp="http://schemas.microsoft.com/office/drawing/2018/hyperlinkcolor" val="tx"/>
                    </a:ext>
                  </a:extLst>
                </a:hlinkClick>
              </a:rPr>
              <a:t>in</a:t>
            </a:r>
            <a:r>
              <a:rPr kumimoji="0" sz="1200" b="0" i="0" u="none" strike="noStrike" kern="1200" cap="none" spc="-15" normalizeH="0" baseline="0" noProof="0">
                <a:ln>
                  <a:noFill/>
                </a:ln>
                <a:solidFill>
                  <a:schemeClr val="tx1"/>
                </a:solidFill>
                <a:effectLst/>
                <a:uLnTx/>
                <a:uFillTx/>
                <a:latin typeface="Calibri" panose="020F0502020204030204"/>
                <a:ea typeface="+mn-ea"/>
                <a:cs typeface="Source Sans Pro Light"/>
                <a:hlinkClick r:id="rId2">
                  <a:extLst>
                    <a:ext uri="{A12FA001-AC4F-418D-AE19-62706E023703}">
                      <ahyp:hlinkClr xmlns:ahyp="http://schemas.microsoft.com/office/drawing/2018/hyperlinkcolor" val="tx"/>
                    </a:ext>
                  </a:extLst>
                </a:hlinkClick>
              </a:rPr>
              <a:t>f</a:t>
            </a:r>
            <a:r>
              <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hlinkClick r:id="rId2">
                  <a:extLst>
                    <a:ext uri="{A12FA001-AC4F-418D-AE19-62706E023703}">
                      <ahyp:hlinkClr xmlns:ahyp="http://schemas.microsoft.com/office/drawing/2018/hyperlinkcolor" val="tx"/>
                    </a:ext>
                  </a:extLst>
                </a:hlinkClick>
              </a:rPr>
              <a:t>o@mxi.nl</a:t>
            </a:r>
            <a:endPar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endParaRPr>
          </a:p>
          <a:p>
            <a:pPr marL="11505" marR="0" lvl="0" indent="0" algn="l" defTabSz="914400" rtl="0" eaLnBrk="1" fontAlgn="auto" latinLnBrk="0" hangingPunct="1">
              <a:lnSpc>
                <a:spcPct val="100000"/>
              </a:lnSpc>
              <a:spcBef>
                <a:spcPts val="87"/>
              </a:spcBef>
              <a:spcAft>
                <a:spcPts val="0"/>
              </a:spcAft>
              <a:buClrTx/>
              <a:buSzTx/>
              <a:buFontTx/>
              <a:buNone/>
              <a:tabLst>
                <a:tab pos="174312" algn="l"/>
              </a:tabLst>
              <a:defRPr/>
            </a:pPr>
            <a:r>
              <a:rPr kumimoji="0" sz="1200" b="1" i="0" u="none" strike="noStrike" kern="1200" cap="none" spc="0" normalizeH="0" baseline="0" noProof="0">
                <a:ln>
                  <a:noFill/>
                </a:ln>
                <a:solidFill>
                  <a:schemeClr val="tx1"/>
                </a:solidFill>
                <a:effectLst/>
                <a:uLnTx/>
                <a:uFillTx/>
                <a:latin typeface="Calibri" panose="020F0502020204030204"/>
                <a:ea typeface="+mn-ea"/>
                <a:cs typeface="Source Sans Pro Semibold"/>
              </a:rPr>
              <a:t>I	</a:t>
            </a:r>
            <a:r>
              <a:rPr kumimoji="0" lang="nl-NL" sz="1200" b="1" i="0" u="none" strike="noStrike" kern="1200" cap="none" spc="0" normalizeH="0" baseline="0" noProof="0">
                <a:ln>
                  <a:noFill/>
                </a:ln>
                <a:solidFill>
                  <a:schemeClr val="tx1"/>
                </a:solidFill>
                <a:effectLst/>
                <a:uLnTx/>
                <a:uFillTx/>
                <a:latin typeface="Calibri" panose="020F0502020204030204"/>
                <a:ea typeface="+mn-ea"/>
                <a:cs typeface="Source Sans Pro Semibold"/>
              </a:rPr>
              <a:t> </a:t>
            </a:r>
            <a:r>
              <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hlinkClick r:id="rId3">
                  <a:extLst>
                    <a:ext uri="{A12FA001-AC4F-418D-AE19-62706E023703}">
                      <ahyp:hlinkClr xmlns:ahyp="http://schemas.microsoft.com/office/drawing/2018/hyperlinkcolor" val="tx"/>
                    </a:ext>
                  </a:extLst>
                </a:hlinkClick>
              </a:rPr>
              <a:t>ww</a:t>
            </a:r>
            <a:r>
              <a:rPr kumimoji="0" sz="1200" b="0" i="0" u="none" strike="noStrike" kern="1200" cap="none" spc="-19" normalizeH="0" baseline="0" noProof="0">
                <a:ln>
                  <a:noFill/>
                </a:ln>
                <a:solidFill>
                  <a:schemeClr val="tx1"/>
                </a:solidFill>
                <a:effectLst/>
                <a:uLnTx/>
                <a:uFillTx/>
                <a:latin typeface="Calibri" panose="020F0502020204030204"/>
                <a:ea typeface="+mn-ea"/>
                <a:cs typeface="Source Sans Pro Light"/>
                <a:hlinkClick r:id="rId3">
                  <a:extLst>
                    <a:ext uri="{A12FA001-AC4F-418D-AE19-62706E023703}">
                      <ahyp:hlinkClr xmlns:ahyp="http://schemas.microsoft.com/office/drawing/2018/hyperlinkcolor" val="tx"/>
                    </a:ext>
                  </a:extLst>
                </a:hlinkClick>
              </a:rPr>
              <a:t>w</a:t>
            </a:r>
            <a:r>
              <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hlinkClick r:id="rId3">
                  <a:extLst>
                    <a:ext uri="{A12FA001-AC4F-418D-AE19-62706E023703}">
                      <ahyp:hlinkClr xmlns:ahyp="http://schemas.microsoft.com/office/drawing/2018/hyperlinkcolor" val="tx"/>
                    </a:ext>
                  </a:extLst>
                </a:hlinkClick>
              </a:rPr>
              <a:t>.mxi.nl</a:t>
            </a:r>
            <a:endParaRPr kumimoji="0" lang="nl-NL" sz="1200" b="0" i="0" u="none" strike="noStrike" kern="1200" cap="none" spc="0" normalizeH="0" baseline="0" noProof="0">
              <a:ln>
                <a:noFill/>
              </a:ln>
              <a:solidFill>
                <a:schemeClr val="tx1"/>
              </a:solidFill>
              <a:effectLst/>
              <a:uLnTx/>
              <a:uFillTx/>
              <a:latin typeface="Calibri" panose="020F0502020204030204"/>
              <a:ea typeface="+mn-ea"/>
              <a:cs typeface="Source Sans Pro Light"/>
            </a:endParaRPr>
          </a:p>
          <a:p>
            <a:pPr marL="11505" marR="0" lvl="0" indent="0" algn="l" defTabSz="914400" rtl="0" eaLnBrk="1" fontAlgn="auto" latinLnBrk="0" hangingPunct="1">
              <a:lnSpc>
                <a:spcPct val="100000"/>
              </a:lnSpc>
              <a:spcBef>
                <a:spcPts val="87"/>
              </a:spcBef>
              <a:spcAft>
                <a:spcPts val="0"/>
              </a:spcAft>
              <a:buClrTx/>
              <a:buSzTx/>
              <a:buFontTx/>
              <a:buNone/>
              <a:tabLst>
                <a:tab pos="174312" algn="l"/>
              </a:tabLst>
              <a:defRPr/>
            </a:pPr>
            <a:endParaRPr lang="nl-NL" sz="1400">
              <a:solidFill>
                <a:srgbClr val="4A5C68"/>
              </a:solidFill>
              <a:latin typeface="Calibri" panose="020F0502020204030204"/>
              <a:cs typeface="Source Sans Pro Light"/>
            </a:endParaRPr>
          </a:p>
          <a:p>
            <a:pPr marL="11505">
              <a:spcBef>
                <a:spcPts val="87"/>
              </a:spcBef>
              <a:tabLst>
                <a:tab pos="174312" algn="l"/>
              </a:tabLst>
              <a:defRPr/>
            </a:pPr>
            <a:endParaRPr lang="nl-NL" sz="1400" b="1" spc="-23">
              <a:solidFill>
                <a:schemeClr val="accent1"/>
              </a:solidFill>
              <a:cs typeface="Source Sans Pro"/>
            </a:endParaRPr>
          </a:p>
          <a:p>
            <a:pPr marL="11505">
              <a:spcBef>
                <a:spcPts val="87"/>
              </a:spcBef>
              <a:tabLst>
                <a:tab pos="174312" algn="l"/>
              </a:tabLst>
              <a:defRPr/>
            </a:pPr>
            <a:r>
              <a:rPr lang="nl-NL" sz="1400" b="1" spc="-23">
                <a:solidFill>
                  <a:schemeClr val="tx2"/>
                </a:solidFill>
                <a:cs typeface="Source Sans Pro"/>
              </a:rPr>
              <a:t>V</a:t>
            </a:r>
            <a:r>
              <a:rPr lang="nl-NL" sz="1400" b="1">
                <a:solidFill>
                  <a:schemeClr val="tx2"/>
                </a:solidFill>
                <a:cs typeface="Source Sans Pro"/>
              </a:rPr>
              <a:t>olg ons</a:t>
            </a:r>
            <a:endParaRPr lang="nl-NL" sz="1400">
              <a:solidFill>
                <a:schemeClr val="tx2"/>
              </a:solidFill>
              <a:cs typeface="Source Sans Pro"/>
            </a:endParaRPr>
          </a:p>
        </p:txBody>
      </p:sp>
      <p:cxnSp>
        <p:nvCxnSpPr>
          <p:cNvPr id="12" name="Rechte verbindingslijn 11">
            <a:extLst>
              <a:ext uri="{FF2B5EF4-FFF2-40B4-BE49-F238E27FC236}">
                <a16:creationId xmlns:a16="http://schemas.microsoft.com/office/drawing/2014/main" id="{B4F1CA07-3822-4E5B-8F37-D00F7D6C7DA2}"/>
              </a:ext>
            </a:extLst>
          </p:cNvPr>
          <p:cNvCxnSpPr>
            <a:cxnSpLocks/>
          </p:cNvCxnSpPr>
          <p:nvPr userDrawn="1"/>
        </p:nvCxnSpPr>
        <p:spPr>
          <a:xfrm>
            <a:off x="8322414" y="1674512"/>
            <a:ext cx="0" cy="268466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Afbeelding 13" descr="Afbeelding met tekening&#10;&#10;Automatisch gegenereerde beschrijving">
            <a:hlinkClick r:id="rId4"/>
            <a:extLst>
              <a:ext uri="{FF2B5EF4-FFF2-40B4-BE49-F238E27FC236}">
                <a16:creationId xmlns:a16="http://schemas.microsoft.com/office/drawing/2014/main" id="{E1B6B7D3-63A8-4314-AA3B-EFA68D0AF3D5}"/>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9258323" y="3979564"/>
            <a:ext cx="310586" cy="310586"/>
          </a:xfrm>
          <a:prstGeom prst="rect">
            <a:avLst/>
          </a:prstGeom>
        </p:spPr>
      </p:pic>
      <p:pic>
        <p:nvPicPr>
          <p:cNvPr id="15" name="Afbeelding 14">
            <a:hlinkClick r:id="rId6"/>
            <a:extLst>
              <a:ext uri="{FF2B5EF4-FFF2-40B4-BE49-F238E27FC236}">
                <a16:creationId xmlns:a16="http://schemas.microsoft.com/office/drawing/2014/main" id="{A2462389-1E96-4606-BF53-4AFEEDAF8A80}"/>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8785290" y="3979564"/>
            <a:ext cx="308516" cy="310586"/>
          </a:xfrm>
          <a:prstGeom prst="rect">
            <a:avLst/>
          </a:prstGeom>
        </p:spPr>
      </p:pic>
      <p:pic>
        <p:nvPicPr>
          <p:cNvPr id="16" name="Afbeelding 15" descr="Afbeelding met tekening&#10;&#10;Automatisch gegenereerde beschrijving">
            <a:hlinkClick r:id="rId8"/>
            <a:extLst>
              <a:ext uri="{FF2B5EF4-FFF2-40B4-BE49-F238E27FC236}">
                <a16:creationId xmlns:a16="http://schemas.microsoft.com/office/drawing/2014/main" id="{3463DC54-EB00-4966-8CBD-9440800B74FA}"/>
              </a:ext>
            </a:extLst>
          </p:cNvPr>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9733427" y="3979564"/>
            <a:ext cx="308516" cy="310586"/>
          </a:xfrm>
          <a:prstGeom prst="rect">
            <a:avLst/>
          </a:prstGeom>
        </p:spPr>
      </p:pic>
    </p:spTree>
    <p:extLst>
      <p:ext uri="{BB962C8B-B14F-4D97-AF65-F5344CB8AC3E}">
        <p14:creationId xmlns:p14="http://schemas.microsoft.com/office/powerpoint/2010/main" val="120011645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co titel">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a:t>
            </a:fld>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10306800"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p:txBody>
          <a:bodyPr/>
          <a:lstStyle/>
          <a:p>
            <a:r>
              <a:rPr lang="nl-NL"/>
              <a:t>Klik om stijl te bewerken</a:t>
            </a:r>
            <a:endParaRPr lang="en-US"/>
          </a:p>
        </p:txBody>
      </p:sp>
    </p:spTree>
    <p:extLst>
      <p:ext uri="{BB962C8B-B14F-4D97-AF65-F5344CB8AC3E}">
        <p14:creationId xmlns:p14="http://schemas.microsoft.com/office/powerpoint/2010/main" val="94602834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47D0CC7-A932-4371-A64A-29F20BA3CDB8}"/>
              </a:ext>
            </a:extLst>
          </p:cNvPr>
          <p:cNvSpPr>
            <a:spLocks noGrp="1"/>
          </p:cNvSpPr>
          <p:nvPr>
            <p:ph type="dt" sz="half" idx="10"/>
          </p:nvPr>
        </p:nvSpPr>
        <p:spPr/>
        <p:txBody>
          <a:bodyPr/>
          <a:lstStyle/>
          <a:p>
            <a:endParaRPr lang="en-US"/>
          </a:p>
        </p:txBody>
      </p:sp>
      <p:sp>
        <p:nvSpPr>
          <p:cNvPr id="3" name="Tijdelijke aanduiding voor voettekst 2">
            <a:extLst>
              <a:ext uri="{FF2B5EF4-FFF2-40B4-BE49-F238E27FC236}">
                <a16:creationId xmlns:a16="http://schemas.microsoft.com/office/drawing/2014/main" id="{B1EC234E-D514-4588-85E1-D3091B2B0366}"/>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D06C7818-1063-4178-9416-C277462F363D}"/>
              </a:ext>
            </a:extLst>
          </p:cNvPr>
          <p:cNvSpPr>
            <a:spLocks noGrp="1"/>
          </p:cNvSpPr>
          <p:nvPr>
            <p:ph type="sldNum" sz="quarter" idx="12"/>
          </p:nvPr>
        </p:nvSpPr>
        <p:spPr/>
        <p:txBody>
          <a:bodyPr/>
          <a:lstStyle/>
          <a:p>
            <a:fld id="{8080D749-0905-4FD0-BA0E-7836F9EFFEA0}" type="slidenum">
              <a:rPr lang="en-US" smtClean="0"/>
              <a:t>‹#›</a:t>
            </a:fld>
            <a:endParaRPr lang="en-US"/>
          </a:p>
        </p:txBody>
      </p:sp>
    </p:spTree>
    <p:extLst>
      <p:ext uri="{BB962C8B-B14F-4D97-AF65-F5344CB8AC3E}">
        <p14:creationId xmlns:p14="http://schemas.microsoft.com/office/powerpoint/2010/main" val="3823818037"/>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inddia">
    <p:spTree>
      <p:nvGrpSpPr>
        <p:cNvPr id="1" name=""/>
        <p:cNvGrpSpPr/>
        <p:nvPr/>
      </p:nvGrpSpPr>
      <p:grpSpPr>
        <a:xfrm>
          <a:off x="0" y="0"/>
          <a:ext cx="0" cy="0"/>
          <a:chOff x="0" y="0"/>
          <a:chExt cx="0" cy="0"/>
        </a:xfrm>
      </p:grpSpPr>
      <p:pic>
        <p:nvPicPr>
          <p:cNvPr id="6" name="Tijdelijke aanduiding voor afbeelding 3">
            <a:extLst>
              <a:ext uri="{FF2B5EF4-FFF2-40B4-BE49-F238E27FC236}">
                <a16:creationId xmlns:a16="http://schemas.microsoft.com/office/drawing/2014/main" id="{BEF605E3-8C58-440C-957A-8F34AE0D8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80" r="-349"/>
          <a:stretch/>
        </p:blipFill>
        <p:spPr>
          <a:xfrm>
            <a:off x="-1" y="0"/>
            <a:ext cx="12251267" cy="6858000"/>
          </a:xfrm>
          <a:prstGeom prst="rect">
            <a:avLst/>
          </a:prstGeom>
        </p:spPr>
      </p:pic>
      <p:sp>
        <p:nvSpPr>
          <p:cNvPr id="5" name="Rechthoek 4">
            <a:extLst>
              <a:ext uri="{FF2B5EF4-FFF2-40B4-BE49-F238E27FC236}">
                <a16:creationId xmlns:a16="http://schemas.microsoft.com/office/drawing/2014/main" id="{A52AFEEE-B3D9-48E3-99D6-E86F928BC73A}"/>
              </a:ext>
            </a:extLst>
          </p:cNvPr>
          <p:cNvSpPr/>
          <p:nvPr userDrawn="1"/>
        </p:nvSpPr>
        <p:spPr>
          <a:xfrm>
            <a:off x="-1" y="0"/>
            <a:ext cx="12251267" cy="6857999"/>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tekst 7">
            <a:extLst>
              <a:ext uri="{FF2B5EF4-FFF2-40B4-BE49-F238E27FC236}">
                <a16:creationId xmlns:a16="http://schemas.microsoft.com/office/drawing/2014/main" id="{8EAD30B4-370C-424E-B81F-766F5F0B7B2E}"/>
              </a:ext>
            </a:extLst>
          </p:cNvPr>
          <p:cNvSpPr>
            <a:spLocks noGrp="1"/>
          </p:cNvSpPr>
          <p:nvPr>
            <p:ph type="body" sz="quarter" idx="10"/>
          </p:nvPr>
        </p:nvSpPr>
        <p:spPr>
          <a:xfrm>
            <a:off x="626400" y="2530800"/>
            <a:ext cx="11088000" cy="3240000"/>
          </a:xfrm>
        </p:spPr>
        <p:txBody>
          <a:bodyPr>
            <a:noAutofit/>
          </a:bodyPr>
          <a:lstStyle>
            <a:lvl1pPr marL="0">
              <a:buFontTx/>
              <a:buNone/>
              <a:defRPr sz="1800">
                <a:solidFill>
                  <a:schemeClr val="bg1"/>
                </a:solidFill>
              </a:defRPr>
            </a:lvl1pPr>
            <a:lvl2pPr marL="0" indent="0">
              <a:buFontTx/>
              <a:buNone/>
              <a:defRPr sz="1800">
                <a:solidFill>
                  <a:schemeClr val="bg1"/>
                </a:solidFill>
              </a:defRPr>
            </a:lvl2pPr>
            <a:lvl3pPr marL="0" indent="0">
              <a:buFontTx/>
              <a:buNone/>
              <a:defRPr sz="1800">
                <a:solidFill>
                  <a:schemeClr val="bg1"/>
                </a:solidFill>
              </a:defRPr>
            </a:lvl3pPr>
            <a:lvl4pPr marL="0" indent="0">
              <a:buFontTx/>
              <a:buNone/>
              <a:defRPr sz="1800">
                <a:solidFill>
                  <a:schemeClr val="bg1"/>
                </a:solidFill>
              </a:defRPr>
            </a:lvl4pPr>
            <a:lvl5pPr marL="0" indent="0">
              <a:buFontTx/>
              <a:buNone/>
              <a:defRPr sz="1800">
                <a:solidFill>
                  <a:schemeClr val="bg1"/>
                </a:solidFill>
              </a:defRPr>
            </a:lvl5pPr>
            <a:lvl6pPr marL="0" indent="0">
              <a:buFontTx/>
              <a:buNone/>
              <a:defRPr sz="1800">
                <a:solidFill>
                  <a:schemeClr val="bg1"/>
                </a:solidFill>
              </a:defRPr>
            </a:lvl6pPr>
            <a:lvl7pPr marL="0" indent="0">
              <a:buFontTx/>
              <a:buNone/>
              <a:defRPr sz="1800">
                <a:solidFill>
                  <a:schemeClr val="bg1"/>
                </a:solidFill>
              </a:defRPr>
            </a:lvl7pPr>
            <a:lvl8pPr marL="0" indent="0">
              <a:buFontTx/>
              <a:buNone/>
              <a:defRPr sz="1800">
                <a:solidFill>
                  <a:schemeClr val="bg1"/>
                </a:solidFill>
              </a:defRPr>
            </a:lvl8pPr>
            <a:lvl9pPr marL="0" indent="0">
              <a:buFontTx/>
              <a:buNone/>
              <a:defRPr sz="1800">
                <a:solidFill>
                  <a:schemeClr val="bg1"/>
                </a:solidFill>
              </a:defRPr>
            </a:lvl9pPr>
          </a:lstStyle>
          <a:p>
            <a:pPr lvl="0"/>
            <a:r>
              <a:rPr lang="nl-NL"/>
              <a:t>Klikken om de tekststijl van het model te bewerken</a:t>
            </a:r>
          </a:p>
        </p:txBody>
      </p:sp>
    </p:spTree>
    <p:extLst>
      <p:ext uri="{BB962C8B-B14F-4D97-AF65-F5344CB8AC3E}">
        <p14:creationId xmlns:p14="http://schemas.microsoft.com/office/powerpoint/2010/main" val="315846251"/>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indsheet">
    <p:spTree>
      <p:nvGrpSpPr>
        <p:cNvPr id="1" name=""/>
        <p:cNvGrpSpPr/>
        <p:nvPr/>
      </p:nvGrpSpPr>
      <p:grpSpPr>
        <a:xfrm>
          <a:off x="0" y="0"/>
          <a:ext cx="0" cy="0"/>
          <a:chOff x="0" y="0"/>
          <a:chExt cx="0" cy="0"/>
        </a:xfrm>
      </p:grpSpPr>
      <p:pic>
        <p:nvPicPr>
          <p:cNvPr id="6" name="Afbeelding 5" descr="Afbeelding met vloer&#10;&#10;Automatisch gegenereerde beschrijving">
            <a:extLst>
              <a:ext uri="{FF2B5EF4-FFF2-40B4-BE49-F238E27FC236}">
                <a16:creationId xmlns:a16="http://schemas.microsoft.com/office/drawing/2014/main" id="{1FF40F88-F311-8184-8269-08E5DAA6AF4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9450" b="6121"/>
          <a:stretch/>
        </p:blipFill>
        <p:spPr>
          <a:xfrm>
            <a:off x="3365500" y="-2"/>
            <a:ext cx="8826499" cy="6858000"/>
          </a:xfrm>
          <a:prstGeom prst="rect">
            <a:avLst/>
          </a:prstGeom>
        </p:spPr>
      </p:pic>
      <p:sp>
        <p:nvSpPr>
          <p:cNvPr id="7" name="Rechthoek 6">
            <a:extLst>
              <a:ext uri="{FF2B5EF4-FFF2-40B4-BE49-F238E27FC236}">
                <a16:creationId xmlns:a16="http://schemas.microsoft.com/office/drawing/2014/main" id="{9FE9E5A9-8288-EAAA-A91F-4BE1693E0517}"/>
              </a:ext>
            </a:extLst>
          </p:cNvPr>
          <p:cNvSpPr/>
          <p:nvPr userDrawn="1"/>
        </p:nvSpPr>
        <p:spPr>
          <a:xfrm>
            <a:off x="1" y="-1"/>
            <a:ext cx="12192000" cy="6858002"/>
          </a:xfrm>
          <a:prstGeom prst="rect">
            <a:avLst/>
          </a:prstGeom>
          <a:solidFill>
            <a:schemeClr val="tx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8" name="Groep 7">
            <a:extLst>
              <a:ext uri="{FF2B5EF4-FFF2-40B4-BE49-F238E27FC236}">
                <a16:creationId xmlns:a16="http://schemas.microsoft.com/office/drawing/2014/main" id="{8ACD009A-5577-B0F8-5C54-DD43F6A00A88}"/>
              </a:ext>
            </a:extLst>
          </p:cNvPr>
          <p:cNvGrpSpPr/>
          <p:nvPr userDrawn="1"/>
        </p:nvGrpSpPr>
        <p:grpSpPr>
          <a:xfrm>
            <a:off x="-2" y="-1"/>
            <a:ext cx="5717334" cy="6858001"/>
            <a:chOff x="406398" y="-1"/>
            <a:chExt cx="5717334" cy="6858001"/>
          </a:xfrm>
        </p:grpSpPr>
        <p:sp>
          <p:nvSpPr>
            <p:cNvPr id="9" name="Parallellogram 25">
              <a:extLst>
                <a:ext uri="{FF2B5EF4-FFF2-40B4-BE49-F238E27FC236}">
                  <a16:creationId xmlns:a16="http://schemas.microsoft.com/office/drawing/2014/main" id="{674685D1-9591-F301-109A-2F6E9CBEBC57}"/>
                </a:ext>
              </a:extLst>
            </p:cNvPr>
            <p:cNvSpPr/>
            <p:nvPr/>
          </p:nvSpPr>
          <p:spPr>
            <a:xfrm>
              <a:off x="406398" y="1"/>
              <a:ext cx="4787903" cy="6857997"/>
            </a:xfrm>
            <a:custGeom>
              <a:avLst/>
              <a:gdLst>
                <a:gd name="connsiteX0" fmla="*/ 0 w 5126795"/>
                <a:gd name="connsiteY0" fmla="*/ 6858000 h 6858000"/>
                <a:gd name="connsiteX1" fmla="*/ 0 w 5126795"/>
                <a:gd name="connsiteY1" fmla="*/ 0 h 6858000"/>
                <a:gd name="connsiteX2" fmla="*/ 5126795 w 5126795"/>
                <a:gd name="connsiteY2" fmla="*/ 0 h 6858000"/>
                <a:gd name="connsiteX3" fmla="*/ 5126795 w 5126795"/>
                <a:gd name="connsiteY3" fmla="*/ 6858000 h 6858000"/>
                <a:gd name="connsiteX4" fmla="*/ 0 w 5126795"/>
                <a:gd name="connsiteY4" fmla="*/ 6858000 h 6858000"/>
                <a:gd name="connsiteX0" fmla="*/ 0 w 5442989"/>
                <a:gd name="connsiteY0" fmla="*/ 6858000 h 6858000"/>
                <a:gd name="connsiteX1" fmla="*/ 0 w 5442989"/>
                <a:gd name="connsiteY1" fmla="*/ 0 h 6858000"/>
                <a:gd name="connsiteX2" fmla="*/ 5442989 w 5442989"/>
                <a:gd name="connsiteY2" fmla="*/ 0 h 6858000"/>
                <a:gd name="connsiteX3" fmla="*/ 5126795 w 5442989"/>
                <a:gd name="connsiteY3" fmla="*/ 6858000 h 6858000"/>
                <a:gd name="connsiteX4" fmla="*/ 0 w 5442989"/>
                <a:gd name="connsiteY4" fmla="*/ 6858000 h 6858000"/>
                <a:gd name="connsiteX0" fmla="*/ 0 w 5442989"/>
                <a:gd name="connsiteY0" fmla="*/ 6858000 h 6883637"/>
                <a:gd name="connsiteX1" fmla="*/ 0 w 5442989"/>
                <a:gd name="connsiteY1" fmla="*/ 0 h 6883637"/>
                <a:gd name="connsiteX2" fmla="*/ 5442989 w 5442989"/>
                <a:gd name="connsiteY2" fmla="*/ 0 h 6883637"/>
                <a:gd name="connsiteX3" fmla="*/ 4007295 w 5442989"/>
                <a:gd name="connsiteY3" fmla="*/ 6883637 h 6883637"/>
                <a:gd name="connsiteX4" fmla="*/ 0 w 5442989"/>
                <a:gd name="connsiteY4" fmla="*/ 6858000 h 6883637"/>
                <a:gd name="connsiteX0" fmla="*/ 51275 w 5442989"/>
                <a:gd name="connsiteY0" fmla="*/ 6892183 h 6892183"/>
                <a:gd name="connsiteX1" fmla="*/ 0 w 5442989"/>
                <a:gd name="connsiteY1" fmla="*/ 0 h 6892183"/>
                <a:gd name="connsiteX2" fmla="*/ 5442989 w 5442989"/>
                <a:gd name="connsiteY2" fmla="*/ 0 h 6892183"/>
                <a:gd name="connsiteX3" fmla="*/ 4007295 w 5442989"/>
                <a:gd name="connsiteY3" fmla="*/ 6883637 h 6892183"/>
                <a:gd name="connsiteX4" fmla="*/ 51275 w 5442989"/>
                <a:gd name="connsiteY4" fmla="*/ 6892183 h 6892183"/>
                <a:gd name="connsiteX0" fmla="*/ 1 w 5442989"/>
                <a:gd name="connsiteY0" fmla="*/ 6883637 h 6883637"/>
                <a:gd name="connsiteX1" fmla="*/ 0 w 5442989"/>
                <a:gd name="connsiteY1" fmla="*/ 0 h 6883637"/>
                <a:gd name="connsiteX2" fmla="*/ 5442989 w 5442989"/>
                <a:gd name="connsiteY2" fmla="*/ 0 h 6883637"/>
                <a:gd name="connsiteX3" fmla="*/ 4007295 w 5442989"/>
                <a:gd name="connsiteY3" fmla="*/ 6883637 h 6883637"/>
                <a:gd name="connsiteX4" fmla="*/ 1 w 5442989"/>
                <a:gd name="connsiteY4" fmla="*/ 6883637 h 6883637"/>
                <a:gd name="connsiteX0" fmla="*/ 1 w 5442989"/>
                <a:gd name="connsiteY0" fmla="*/ 6892183 h 6892183"/>
                <a:gd name="connsiteX1" fmla="*/ 0 w 5442989"/>
                <a:gd name="connsiteY1" fmla="*/ 0 h 6892183"/>
                <a:gd name="connsiteX2" fmla="*/ 5442989 w 5442989"/>
                <a:gd name="connsiteY2" fmla="*/ 0 h 6892183"/>
                <a:gd name="connsiteX3" fmla="*/ 4007295 w 5442989"/>
                <a:gd name="connsiteY3" fmla="*/ 6883637 h 6892183"/>
                <a:gd name="connsiteX4" fmla="*/ 1 w 5442989"/>
                <a:gd name="connsiteY4" fmla="*/ 6892183 h 6892183"/>
                <a:gd name="connsiteX0" fmla="*/ 1 w 5442989"/>
                <a:gd name="connsiteY0" fmla="*/ 6892183 h 6892183"/>
                <a:gd name="connsiteX1" fmla="*/ 0 w 5442989"/>
                <a:gd name="connsiteY1" fmla="*/ 0 h 6892183"/>
                <a:gd name="connsiteX2" fmla="*/ 5442989 w 5442989"/>
                <a:gd name="connsiteY2" fmla="*/ 0 h 6892183"/>
                <a:gd name="connsiteX3" fmla="*/ 3947475 w 5442989"/>
                <a:gd name="connsiteY3" fmla="*/ 6892182 h 6892183"/>
                <a:gd name="connsiteX4" fmla="*/ 1 w 5442989"/>
                <a:gd name="connsiteY4" fmla="*/ 6892183 h 6892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989" h="6892183">
                  <a:moveTo>
                    <a:pt x="1" y="6892183"/>
                  </a:moveTo>
                  <a:cubicBezTo>
                    <a:pt x="1" y="4597637"/>
                    <a:pt x="0" y="2294546"/>
                    <a:pt x="0" y="0"/>
                  </a:cubicBezTo>
                  <a:lnTo>
                    <a:pt x="5442989" y="0"/>
                  </a:lnTo>
                  <a:lnTo>
                    <a:pt x="3947475" y="6892182"/>
                  </a:lnTo>
                  <a:lnTo>
                    <a:pt x="1" y="6892183"/>
                  </a:lnTo>
                  <a:close/>
                </a:path>
              </a:pathLst>
            </a:custGeom>
            <a:solidFill>
              <a:srgbClr val="F6F6F6"/>
            </a:solidFill>
            <a:ln>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arallellogram 9">
              <a:extLst>
                <a:ext uri="{FF2B5EF4-FFF2-40B4-BE49-F238E27FC236}">
                  <a16:creationId xmlns:a16="http://schemas.microsoft.com/office/drawing/2014/main" id="{16F829DF-931B-E838-E0B6-C208F38D11BA}"/>
                </a:ext>
              </a:extLst>
            </p:cNvPr>
            <p:cNvSpPr/>
            <p:nvPr/>
          </p:nvSpPr>
          <p:spPr>
            <a:xfrm>
              <a:off x="3006391" y="-1"/>
              <a:ext cx="3117341" cy="6858001"/>
            </a:xfrm>
            <a:prstGeom prst="parallelogram">
              <a:avLst>
                <a:gd name="adj" fmla="val 68667"/>
              </a:avLst>
            </a:prstGeom>
            <a:solidFill>
              <a:srgbClr val="FFC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1" name="Tekstvak 10">
            <a:extLst>
              <a:ext uri="{FF2B5EF4-FFF2-40B4-BE49-F238E27FC236}">
                <a16:creationId xmlns:a16="http://schemas.microsoft.com/office/drawing/2014/main" id="{03E3A09F-5F98-E7CE-7CBF-E61669914C78}"/>
              </a:ext>
            </a:extLst>
          </p:cNvPr>
          <p:cNvSpPr txBox="1"/>
          <p:nvPr userDrawn="1"/>
        </p:nvSpPr>
        <p:spPr>
          <a:xfrm>
            <a:off x="6002007" y="1028341"/>
            <a:ext cx="5829300" cy="5078313"/>
          </a:xfrm>
          <a:prstGeom prst="rect">
            <a:avLst/>
          </a:prstGeom>
          <a:noFill/>
        </p:spPr>
        <p:txBody>
          <a:bodyPr wrap="square">
            <a:spAutoFit/>
          </a:bodyPr>
          <a:lstStyle/>
          <a:p>
            <a:r>
              <a:rPr lang="nl-NL" i="0">
                <a:solidFill>
                  <a:schemeClr val="bg1"/>
                </a:solidFill>
                <a:effectLst/>
                <a:latin typeface="DINbek" panose="02000504040000020004" pitchFamily="2" charset="0"/>
              </a:rPr>
              <a:t>M&amp;I/Partners is een onafhankelijk en strategisch ICT-adviesbureau met ongeveer 100 professionals. Wij hebben ruim 35 jaar ervaring in het adviseren en begeleiden van klanten bij projecten op het snijvlak van management, informatie en ICT. </a:t>
            </a:r>
          </a:p>
          <a:p>
            <a:endParaRPr lang="nl-NL" i="0">
              <a:solidFill>
                <a:schemeClr val="bg1"/>
              </a:solidFill>
              <a:effectLst/>
              <a:latin typeface="DINbek" panose="02000504040000020004" pitchFamily="2" charset="0"/>
            </a:endParaRPr>
          </a:p>
          <a:p>
            <a:r>
              <a:rPr lang="nl-NL" i="0">
                <a:solidFill>
                  <a:schemeClr val="bg1"/>
                </a:solidFill>
                <a:effectLst/>
                <a:latin typeface="DINbek" panose="02000504040000020004" pitchFamily="2" charset="0"/>
              </a:rPr>
              <a:t>Als partner werken wij samen aan de realisatie van de maatschappelijke opdracht van onze klanten in de overheid en zorg, door ons advies over een weloverwogen inzet en eventuele implementatie van impactvolle digitalisering en ICT. Ons doel? De dienstverlening van de overheid en de zorg verbeteren met de inzet van ICT en informatietechnologie. Samen maken we het verschil en bouwen we aan maatschappelijke oplossingen die mensen echt vooruithelpen. </a:t>
            </a:r>
          </a:p>
          <a:p>
            <a:endParaRPr lang="nl-NL" i="0">
              <a:solidFill>
                <a:schemeClr val="bg1"/>
              </a:solidFill>
              <a:effectLst/>
              <a:latin typeface="DINbek" panose="02000504040000020004" pitchFamily="2" charset="0"/>
            </a:endParaRPr>
          </a:p>
          <a:p>
            <a:r>
              <a:rPr lang="nl-NL" i="0">
                <a:solidFill>
                  <a:schemeClr val="bg1"/>
                </a:solidFill>
                <a:effectLst/>
                <a:latin typeface="DINbek" panose="02000504040000020004" pitchFamily="2" charset="0"/>
              </a:rPr>
              <a:t>Ontdek meer op: </a:t>
            </a:r>
            <a:r>
              <a:rPr lang="nl-NL" i="0">
                <a:solidFill>
                  <a:schemeClr val="bg1"/>
                </a:solidFill>
                <a:effectLst/>
                <a:latin typeface="DINbek" panose="02000504040000020004" pitchFamily="2" charset="0"/>
                <a:hlinkClick r:id="rId3">
                  <a:extLst>
                    <a:ext uri="{A12FA001-AC4F-418D-AE19-62706E023703}">
                      <ahyp:hlinkClr xmlns:ahyp="http://schemas.microsoft.com/office/drawing/2018/hyperlinkcolor" val="tx"/>
                    </a:ext>
                  </a:extLst>
                </a:hlinkClick>
              </a:rPr>
              <a:t>www.mxi.nl</a:t>
            </a:r>
            <a:r>
              <a:rPr lang="nl-NL" i="0">
                <a:solidFill>
                  <a:schemeClr val="bg1"/>
                </a:solidFill>
                <a:effectLst/>
                <a:latin typeface="DINbek" panose="02000504040000020004" pitchFamily="2" charset="0"/>
              </a:rPr>
              <a:t>.  </a:t>
            </a:r>
          </a:p>
        </p:txBody>
      </p:sp>
      <p:sp>
        <p:nvSpPr>
          <p:cNvPr id="12" name="Rechthoek 11">
            <a:extLst>
              <a:ext uri="{FF2B5EF4-FFF2-40B4-BE49-F238E27FC236}">
                <a16:creationId xmlns:a16="http://schemas.microsoft.com/office/drawing/2014/main" id="{6DDEFCC9-D1F1-6F0C-F2F7-B25C2E4F7E10}"/>
              </a:ext>
            </a:extLst>
          </p:cNvPr>
          <p:cNvSpPr/>
          <p:nvPr userDrawn="1"/>
        </p:nvSpPr>
        <p:spPr>
          <a:xfrm>
            <a:off x="0" y="2050157"/>
            <a:ext cx="5236498" cy="3458873"/>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3200" tIns="43200" rIns="43200" bIns="43200" rtlCol="0" anchor="ctr" anchorCtr="0"/>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3E0D5D69-647D-B97D-4504-1E843B8AE6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0346" y="3215552"/>
            <a:ext cx="4095806" cy="1128082"/>
          </a:xfrm>
          <a:prstGeom prst="rect">
            <a:avLst/>
          </a:prstGeom>
        </p:spPr>
      </p:pic>
    </p:spTree>
    <p:extLst>
      <p:ext uri="{BB962C8B-B14F-4D97-AF65-F5344CB8AC3E}">
        <p14:creationId xmlns:p14="http://schemas.microsoft.com/office/powerpoint/2010/main" val="4024375639"/>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ussendia titel">
    <p:bg>
      <p:bgPr>
        <a:solidFill>
          <a:schemeClr val="accent1"/>
        </a:solidFill>
        <a:effectLst/>
      </p:bgPr>
    </p:bg>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8E14004B-A21F-4E01-903D-0386ACA8BA96}"/>
              </a:ext>
            </a:extLst>
          </p:cNvPr>
          <p:cNvSpPr/>
          <p:nvPr userDrawn="1"/>
        </p:nvSpPr>
        <p:spPr>
          <a:xfrm>
            <a:off x="-1" y="6409424"/>
            <a:ext cx="12192000" cy="448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Tijdelijke aanduiding voor tekst 71">
            <a:extLst>
              <a:ext uri="{FF2B5EF4-FFF2-40B4-BE49-F238E27FC236}">
                <a16:creationId xmlns:a16="http://schemas.microsoft.com/office/drawing/2014/main" id="{35F7A839-A4A1-4164-8D7D-48C08347D846}"/>
              </a:ext>
            </a:extLst>
          </p:cNvPr>
          <p:cNvSpPr txBox="1">
            <a:spLocks/>
          </p:cNvSpPr>
          <p:nvPr userDrawn="1"/>
        </p:nvSpPr>
        <p:spPr>
          <a:xfrm>
            <a:off x="0" y="0"/>
            <a:ext cx="896939" cy="6409426"/>
          </a:xfrm>
          <a:prstGeom prst="rect">
            <a:avLst/>
          </a:prstGeom>
          <a:solidFill>
            <a:schemeClr val="tx2"/>
          </a:solidFill>
        </p:spPr>
        <p:txBody>
          <a:bodyPr tIns="306000">
            <a:noAutofit/>
          </a:bodyPr>
          <a:lstStyle>
            <a:lvl1pPr marL="0" marR="0" indent="0" algn="r" defTabSz="685800" rtl="0" eaLnBrk="1" fontAlgn="auto" latinLnBrk="0" hangingPunct="1">
              <a:lnSpc>
                <a:spcPct val="90000"/>
              </a:lnSpc>
              <a:spcBef>
                <a:spcPts val="750"/>
              </a:spcBef>
              <a:spcAft>
                <a:spcPts val="0"/>
              </a:spcAft>
              <a:buClr>
                <a:srgbClr val="883486"/>
              </a:buClr>
              <a:buSzPct val="85000"/>
              <a:buFontTx/>
              <a:buNone/>
              <a:tabLst/>
              <a:defRPr sz="3800" b="0" kern="1200" baseline="0">
                <a:solidFill>
                  <a:schemeClr val="bg1"/>
                </a:solidFill>
                <a:latin typeface="Calibri" panose="020F0502020204030204" pitchFamily="34" charset="0"/>
                <a:ea typeface="+mn-ea"/>
                <a:cs typeface="Calibri" panose="020F0502020204030204" pitchFamily="34" charset="0"/>
              </a:defRPr>
            </a:lvl1pPr>
            <a:lvl2pPr marL="0" marR="0" indent="0" algn="l" defTabSz="685800" rtl="0" eaLnBrk="1" fontAlgn="auto" latinLnBrk="0" hangingPunct="1">
              <a:lnSpc>
                <a:spcPct val="90000"/>
              </a:lnSpc>
              <a:spcBef>
                <a:spcPts val="0"/>
              </a:spcBef>
              <a:spcAft>
                <a:spcPts val="0"/>
              </a:spcAft>
              <a:buClr>
                <a:srgbClr val="883486"/>
              </a:buClr>
              <a:buSzPct val="85000"/>
              <a:buFontTx/>
              <a:buNone/>
              <a:tabLst/>
              <a:defRPr sz="2000" kern="1200" baseline="0">
                <a:solidFill>
                  <a:schemeClr val="tx1"/>
                </a:solidFill>
                <a:latin typeface="+mn-lt"/>
                <a:ea typeface="+mn-ea"/>
                <a:cs typeface="+mn-cs"/>
              </a:defRPr>
            </a:lvl2pPr>
            <a:lvl3pPr marL="216000" marR="0" indent="-216000" algn="l" defTabSz="685800" rtl="0" eaLnBrk="1" fontAlgn="auto" latinLnBrk="0" hangingPunct="1">
              <a:lnSpc>
                <a:spcPct val="90000"/>
              </a:lnSpc>
              <a:spcBef>
                <a:spcPts val="0"/>
              </a:spcBef>
              <a:spcAft>
                <a:spcPts val="0"/>
              </a:spcAft>
              <a:buClr>
                <a:srgbClr val="883486"/>
              </a:buClr>
              <a:buSzPct val="85000"/>
              <a:buFont typeface="Wingdings" panose="05000000000000000000" pitchFamily="2" charset="2"/>
              <a:buChar char="n"/>
              <a:tabLst/>
              <a:defRPr sz="2000" kern="1200" baseline="0">
                <a:solidFill>
                  <a:schemeClr val="tx1"/>
                </a:solidFill>
                <a:latin typeface="+mn-lt"/>
                <a:ea typeface="+mn-ea"/>
                <a:cs typeface="+mn-cs"/>
              </a:defRPr>
            </a:lvl3pPr>
            <a:lvl4pPr marL="388800" marR="0" indent="-172800" algn="l" defTabSz="685800" rtl="0" eaLnBrk="1" fontAlgn="auto" latinLnBrk="0" hangingPunct="1">
              <a:lnSpc>
                <a:spcPct val="90000"/>
              </a:lnSpc>
              <a:spcBef>
                <a:spcPts val="0"/>
              </a:spcBef>
              <a:spcAft>
                <a:spcPts val="0"/>
              </a:spcAft>
              <a:buClrTx/>
              <a:buSzTx/>
              <a:buFont typeface="Calibri" panose="020F0502020204030204" pitchFamily="34" charset="0"/>
              <a:buChar char="‐"/>
              <a:tabLst/>
              <a:defRPr sz="1600" kern="1200" baseline="0">
                <a:solidFill>
                  <a:schemeClr val="tx1"/>
                </a:solidFill>
                <a:latin typeface="+mn-lt"/>
                <a:ea typeface="+mn-ea"/>
                <a:cs typeface="+mn-cs"/>
              </a:defRPr>
            </a:lvl4pPr>
            <a:lvl5pPr marL="561600" marR="0" indent="-172800" algn="l" defTabSz="685800" rtl="0" eaLnBrk="1" fontAlgn="auto" latinLnBrk="0" hangingPunct="1">
              <a:lnSpc>
                <a:spcPct val="90000"/>
              </a:lnSpc>
              <a:spcBef>
                <a:spcPts val="0"/>
              </a:spcBef>
              <a:spcAft>
                <a:spcPts val="0"/>
              </a:spcAft>
              <a:buClrTx/>
              <a:buSzTx/>
              <a:buFont typeface="Calibri" panose="020F0502020204030204" pitchFamily="34" charset="0"/>
              <a:buChar char="-"/>
              <a:tabLst/>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a:p>
        </p:txBody>
      </p:sp>
      <p:sp>
        <p:nvSpPr>
          <p:cNvPr id="11" name="Rechthoek 10">
            <a:extLst>
              <a:ext uri="{FF2B5EF4-FFF2-40B4-BE49-F238E27FC236}">
                <a16:creationId xmlns:a16="http://schemas.microsoft.com/office/drawing/2014/main" id="{CE347D2E-0C84-4E2C-BA85-641F0D0D3856}"/>
              </a:ext>
            </a:extLst>
          </p:cNvPr>
          <p:cNvSpPr/>
          <p:nvPr userDrawn="1"/>
        </p:nvSpPr>
        <p:spPr>
          <a:xfrm>
            <a:off x="731838" y="-1"/>
            <a:ext cx="165102" cy="6409425"/>
          </a:xfrm>
          <a:prstGeom prst="rect">
            <a:avLst/>
          </a:prstGeom>
          <a:solidFill>
            <a:srgbClr val="0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a:p>
        </p:txBody>
      </p:sp>
      <p:pic>
        <p:nvPicPr>
          <p:cNvPr id="12" name="Afbeelding 11">
            <a:extLst>
              <a:ext uri="{FF2B5EF4-FFF2-40B4-BE49-F238E27FC236}">
                <a16:creationId xmlns:a16="http://schemas.microsoft.com/office/drawing/2014/main" id="{BA0A0331-3B4E-441E-9A3A-65A970138472}"/>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829462" y="6615582"/>
            <a:ext cx="1041910" cy="154740"/>
          </a:xfrm>
          <a:prstGeom prst="rect">
            <a:avLst/>
          </a:prstGeom>
        </p:spPr>
      </p:pic>
      <p:sp>
        <p:nvSpPr>
          <p:cNvPr id="4" name="Titel 3">
            <a:extLst>
              <a:ext uri="{FF2B5EF4-FFF2-40B4-BE49-F238E27FC236}">
                <a16:creationId xmlns:a16="http://schemas.microsoft.com/office/drawing/2014/main" id="{CDAD910E-98B8-4B96-9EC4-4DCA985273C4}"/>
              </a:ext>
            </a:extLst>
          </p:cNvPr>
          <p:cNvSpPr>
            <a:spLocks noGrp="1"/>
          </p:cNvSpPr>
          <p:nvPr>
            <p:ph type="title" hasCustomPrompt="1"/>
          </p:nvPr>
        </p:nvSpPr>
        <p:spPr>
          <a:xfrm>
            <a:off x="1584000" y="3204000"/>
            <a:ext cx="5274000" cy="1080000"/>
          </a:xfrm>
        </p:spPr>
        <p:txBody>
          <a:bodyPr>
            <a:noAutofit/>
          </a:bodyPr>
          <a:lstStyle>
            <a:lvl1pPr>
              <a:defRPr sz="2800">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883486"/>
              </a:buClr>
              <a:buSzPct val="85000"/>
              <a:buFontTx/>
              <a:buNone/>
              <a:tabLst/>
              <a:defRPr/>
            </a:pPr>
            <a:r>
              <a:rPr lang="nl-NL" sz="2800" err="1"/>
              <a:t>Tussendia</a:t>
            </a:r>
            <a:r>
              <a:rPr lang="nl-NL" sz="2800"/>
              <a:t> om een nieuw onderwerp of hoofdstuk aan te kondigen</a:t>
            </a:r>
          </a:p>
        </p:txBody>
      </p:sp>
      <p:sp>
        <p:nvSpPr>
          <p:cNvPr id="15" name="Tijdelijke aanduiding voor tekst 8">
            <a:extLst>
              <a:ext uri="{FF2B5EF4-FFF2-40B4-BE49-F238E27FC236}">
                <a16:creationId xmlns:a16="http://schemas.microsoft.com/office/drawing/2014/main" id="{66413877-07C5-44BF-920E-D7F211F7EED5}"/>
              </a:ext>
            </a:extLst>
          </p:cNvPr>
          <p:cNvSpPr>
            <a:spLocks noGrp="1"/>
          </p:cNvSpPr>
          <p:nvPr>
            <p:ph type="body" sz="quarter" idx="13" hasCustomPrompt="1"/>
          </p:nvPr>
        </p:nvSpPr>
        <p:spPr>
          <a:xfrm>
            <a:off x="0" y="428625"/>
            <a:ext cx="730800" cy="790575"/>
          </a:xfrm>
          <a:noFill/>
        </p:spPr>
        <p:txBody>
          <a:bodyPr tIns="306000">
            <a:noAutofit/>
          </a:bodyPr>
          <a:lstStyle>
            <a:lvl1pPr algn="r">
              <a:spcBef>
                <a:spcPts val="750"/>
              </a:spcBef>
              <a:buFontTx/>
              <a:buNone/>
              <a:defRPr sz="38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a:t>Nr</a:t>
            </a:r>
            <a:endParaRPr lang="en-US"/>
          </a:p>
        </p:txBody>
      </p:sp>
    </p:spTree>
    <p:extLst>
      <p:ext uri="{BB962C8B-B14F-4D97-AF65-F5344CB8AC3E}">
        <p14:creationId xmlns:p14="http://schemas.microsoft.com/office/powerpoint/2010/main" val="354458236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47D0CC7-A932-4371-A64A-29F20BA3CDB8}"/>
              </a:ext>
            </a:extLst>
          </p:cNvPr>
          <p:cNvSpPr>
            <a:spLocks noGrp="1"/>
          </p:cNvSpPr>
          <p:nvPr>
            <p:ph type="dt" sz="half" idx="10"/>
          </p:nvPr>
        </p:nvSpPr>
        <p:spPr/>
        <p:txBody>
          <a:bodyPr/>
          <a:lstStyle/>
          <a:p>
            <a:endParaRPr lang="en-US"/>
          </a:p>
        </p:txBody>
      </p:sp>
      <p:sp>
        <p:nvSpPr>
          <p:cNvPr id="3" name="Tijdelijke aanduiding voor voettekst 2">
            <a:extLst>
              <a:ext uri="{FF2B5EF4-FFF2-40B4-BE49-F238E27FC236}">
                <a16:creationId xmlns:a16="http://schemas.microsoft.com/office/drawing/2014/main" id="{B1EC234E-D514-4588-85E1-D3091B2B0366}"/>
              </a:ext>
            </a:extLst>
          </p:cNvPr>
          <p:cNvSpPr>
            <a:spLocks noGrp="1"/>
          </p:cNvSpPr>
          <p:nvPr>
            <p:ph type="ftr" sz="quarter" idx="11"/>
          </p:nvPr>
        </p:nvSpPr>
        <p:spPr/>
        <p:txBody>
          <a:bodyPr/>
          <a:lstStyle/>
          <a:p>
            <a:r>
              <a:rPr lang="en-US"/>
              <a:t>Voorbeeld voettekst</a:t>
            </a:r>
          </a:p>
        </p:txBody>
      </p:sp>
      <p:sp>
        <p:nvSpPr>
          <p:cNvPr id="4" name="Tijdelijke aanduiding voor dianummer 3">
            <a:extLst>
              <a:ext uri="{FF2B5EF4-FFF2-40B4-BE49-F238E27FC236}">
                <a16:creationId xmlns:a16="http://schemas.microsoft.com/office/drawing/2014/main" id="{D06C7818-1063-4178-9416-C277462F363D}"/>
              </a:ext>
            </a:extLst>
          </p:cNvPr>
          <p:cNvSpPr>
            <a:spLocks noGrp="1"/>
          </p:cNvSpPr>
          <p:nvPr>
            <p:ph type="sldNum" sz="quarter" idx="12"/>
          </p:nvPr>
        </p:nvSpPr>
        <p:spPr/>
        <p:txBody>
          <a:bodyPr/>
          <a:lstStyle/>
          <a:p>
            <a:fld id="{8080D749-0905-4FD0-BA0E-7836F9EFFEA0}" type="slidenum">
              <a:rPr lang="en-US" smtClean="0"/>
              <a:t>‹#›</a:t>
            </a:fld>
            <a:endParaRPr lang="en-US"/>
          </a:p>
        </p:txBody>
      </p:sp>
    </p:spTree>
    <p:extLst>
      <p:ext uri="{BB962C8B-B14F-4D97-AF65-F5344CB8AC3E}">
        <p14:creationId xmlns:p14="http://schemas.microsoft.com/office/powerpoint/2010/main" val="382381803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ussendia titel">
    <p:bg>
      <p:bgPr>
        <a:solidFill>
          <a:schemeClr val="accent1"/>
        </a:solidFill>
        <a:effectLst/>
      </p:bgPr>
    </p:bg>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8E14004B-A21F-4E01-903D-0386ACA8BA96}"/>
              </a:ext>
            </a:extLst>
          </p:cNvPr>
          <p:cNvSpPr/>
          <p:nvPr userDrawn="1"/>
        </p:nvSpPr>
        <p:spPr>
          <a:xfrm>
            <a:off x="-1" y="6409424"/>
            <a:ext cx="12192000" cy="448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Tijdelijke aanduiding voor tekst 71">
            <a:extLst>
              <a:ext uri="{FF2B5EF4-FFF2-40B4-BE49-F238E27FC236}">
                <a16:creationId xmlns:a16="http://schemas.microsoft.com/office/drawing/2014/main" id="{35F7A839-A4A1-4164-8D7D-48C08347D846}"/>
              </a:ext>
            </a:extLst>
          </p:cNvPr>
          <p:cNvSpPr txBox="1">
            <a:spLocks/>
          </p:cNvSpPr>
          <p:nvPr userDrawn="1"/>
        </p:nvSpPr>
        <p:spPr>
          <a:xfrm>
            <a:off x="0" y="0"/>
            <a:ext cx="896939" cy="6409426"/>
          </a:xfrm>
          <a:prstGeom prst="rect">
            <a:avLst/>
          </a:prstGeom>
          <a:solidFill>
            <a:schemeClr val="tx2"/>
          </a:solidFill>
        </p:spPr>
        <p:txBody>
          <a:bodyPr tIns="306000">
            <a:noAutofit/>
          </a:bodyPr>
          <a:lstStyle>
            <a:lvl1pPr marL="0" marR="0" indent="0" algn="r" defTabSz="685800" rtl="0" eaLnBrk="1" fontAlgn="auto" latinLnBrk="0" hangingPunct="1">
              <a:lnSpc>
                <a:spcPct val="90000"/>
              </a:lnSpc>
              <a:spcBef>
                <a:spcPts val="750"/>
              </a:spcBef>
              <a:spcAft>
                <a:spcPts val="0"/>
              </a:spcAft>
              <a:buClr>
                <a:srgbClr val="883486"/>
              </a:buClr>
              <a:buSzPct val="85000"/>
              <a:buFontTx/>
              <a:buNone/>
              <a:tabLst/>
              <a:defRPr sz="3800" b="0" kern="1200" baseline="0">
                <a:solidFill>
                  <a:schemeClr val="bg1"/>
                </a:solidFill>
                <a:latin typeface="Calibri" panose="020F0502020204030204" pitchFamily="34" charset="0"/>
                <a:ea typeface="+mn-ea"/>
                <a:cs typeface="Calibri" panose="020F0502020204030204" pitchFamily="34" charset="0"/>
              </a:defRPr>
            </a:lvl1pPr>
            <a:lvl2pPr marL="0" marR="0" indent="0" algn="l" defTabSz="685800" rtl="0" eaLnBrk="1" fontAlgn="auto" latinLnBrk="0" hangingPunct="1">
              <a:lnSpc>
                <a:spcPct val="90000"/>
              </a:lnSpc>
              <a:spcBef>
                <a:spcPts val="0"/>
              </a:spcBef>
              <a:spcAft>
                <a:spcPts val="0"/>
              </a:spcAft>
              <a:buClr>
                <a:srgbClr val="883486"/>
              </a:buClr>
              <a:buSzPct val="85000"/>
              <a:buFontTx/>
              <a:buNone/>
              <a:tabLst/>
              <a:defRPr sz="2000" kern="1200" baseline="0">
                <a:solidFill>
                  <a:schemeClr val="tx1"/>
                </a:solidFill>
                <a:latin typeface="+mn-lt"/>
                <a:ea typeface="+mn-ea"/>
                <a:cs typeface="+mn-cs"/>
              </a:defRPr>
            </a:lvl2pPr>
            <a:lvl3pPr marL="216000" marR="0" indent="-216000" algn="l" defTabSz="685800" rtl="0" eaLnBrk="1" fontAlgn="auto" latinLnBrk="0" hangingPunct="1">
              <a:lnSpc>
                <a:spcPct val="90000"/>
              </a:lnSpc>
              <a:spcBef>
                <a:spcPts val="0"/>
              </a:spcBef>
              <a:spcAft>
                <a:spcPts val="0"/>
              </a:spcAft>
              <a:buClr>
                <a:srgbClr val="883486"/>
              </a:buClr>
              <a:buSzPct val="85000"/>
              <a:buFont typeface="Wingdings" panose="05000000000000000000" pitchFamily="2" charset="2"/>
              <a:buChar char="n"/>
              <a:tabLst/>
              <a:defRPr sz="2000" kern="1200" baseline="0">
                <a:solidFill>
                  <a:schemeClr val="tx1"/>
                </a:solidFill>
                <a:latin typeface="+mn-lt"/>
                <a:ea typeface="+mn-ea"/>
                <a:cs typeface="+mn-cs"/>
              </a:defRPr>
            </a:lvl3pPr>
            <a:lvl4pPr marL="388800" marR="0" indent="-172800" algn="l" defTabSz="685800" rtl="0" eaLnBrk="1" fontAlgn="auto" latinLnBrk="0" hangingPunct="1">
              <a:lnSpc>
                <a:spcPct val="90000"/>
              </a:lnSpc>
              <a:spcBef>
                <a:spcPts val="0"/>
              </a:spcBef>
              <a:spcAft>
                <a:spcPts val="0"/>
              </a:spcAft>
              <a:buClrTx/>
              <a:buSzTx/>
              <a:buFont typeface="Calibri" panose="020F0502020204030204" pitchFamily="34" charset="0"/>
              <a:buChar char="‐"/>
              <a:tabLst/>
              <a:defRPr sz="1600" kern="1200" baseline="0">
                <a:solidFill>
                  <a:schemeClr val="tx1"/>
                </a:solidFill>
                <a:latin typeface="+mn-lt"/>
                <a:ea typeface="+mn-ea"/>
                <a:cs typeface="+mn-cs"/>
              </a:defRPr>
            </a:lvl4pPr>
            <a:lvl5pPr marL="561600" marR="0" indent="-172800" algn="l" defTabSz="685800" rtl="0" eaLnBrk="1" fontAlgn="auto" latinLnBrk="0" hangingPunct="1">
              <a:lnSpc>
                <a:spcPct val="90000"/>
              </a:lnSpc>
              <a:spcBef>
                <a:spcPts val="0"/>
              </a:spcBef>
              <a:spcAft>
                <a:spcPts val="0"/>
              </a:spcAft>
              <a:buClrTx/>
              <a:buSzTx/>
              <a:buFont typeface="Calibri" panose="020F0502020204030204" pitchFamily="34" charset="0"/>
              <a:buChar char="-"/>
              <a:tabLst/>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a:p>
        </p:txBody>
      </p:sp>
      <p:sp>
        <p:nvSpPr>
          <p:cNvPr id="11" name="Rechthoek 10">
            <a:extLst>
              <a:ext uri="{FF2B5EF4-FFF2-40B4-BE49-F238E27FC236}">
                <a16:creationId xmlns:a16="http://schemas.microsoft.com/office/drawing/2014/main" id="{CE347D2E-0C84-4E2C-BA85-641F0D0D3856}"/>
              </a:ext>
            </a:extLst>
          </p:cNvPr>
          <p:cNvSpPr/>
          <p:nvPr userDrawn="1"/>
        </p:nvSpPr>
        <p:spPr>
          <a:xfrm>
            <a:off x="731838" y="-1"/>
            <a:ext cx="165102" cy="6409425"/>
          </a:xfrm>
          <a:prstGeom prst="rect">
            <a:avLst/>
          </a:prstGeom>
          <a:solidFill>
            <a:srgbClr val="0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a:p>
        </p:txBody>
      </p:sp>
      <p:pic>
        <p:nvPicPr>
          <p:cNvPr id="12" name="Afbeelding 11">
            <a:extLst>
              <a:ext uri="{FF2B5EF4-FFF2-40B4-BE49-F238E27FC236}">
                <a16:creationId xmlns:a16="http://schemas.microsoft.com/office/drawing/2014/main" id="{BA0A0331-3B4E-441E-9A3A-65A970138472}"/>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829462" y="6615582"/>
            <a:ext cx="1041910" cy="154740"/>
          </a:xfrm>
          <a:prstGeom prst="rect">
            <a:avLst/>
          </a:prstGeom>
        </p:spPr>
      </p:pic>
      <p:sp>
        <p:nvSpPr>
          <p:cNvPr id="4" name="Titel 3">
            <a:extLst>
              <a:ext uri="{FF2B5EF4-FFF2-40B4-BE49-F238E27FC236}">
                <a16:creationId xmlns:a16="http://schemas.microsoft.com/office/drawing/2014/main" id="{CDAD910E-98B8-4B96-9EC4-4DCA985273C4}"/>
              </a:ext>
            </a:extLst>
          </p:cNvPr>
          <p:cNvSpPr>
            <a:spLocks noGrp="1"/>
          </p:cNvSpPr>
          <p:nvPr>
            <p:ph type="title" hasCustomPrompt="1"/>
          </p:nvPr>
        </p:nvSpPr>
        <p:spPr>
          <a:xfrm>
            <a:off x="1584000" y="3204000"/>
            <a:ext cx="5274000" cy="1080000"/>
          </a:xfrm>
        </p:spPr>
        <p:txBody>
          <a:bodyPr>
            <a:noAutofit/>
          </a:bodyPr>
          <a:lstStyle>
            <a:lvl1pPr>
              <a:defRPr sz="2800">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883486"/>
              </a:buClr>
              <a:buSzPct val="85000"/>
              <a:buFontTx/>
              <a:buNone/>
              <a:tabLst/>
              <a:defRPr/>
            </a:pPr>
            <a:r>
              <a:rPr lang="nl-NL" sz="2800" err="1"/>
              <a:t>Tussendia</a:t>
            </a:r>
            <a:r>
              <a:rPr lang="nl-NL" sz="2800"/>
              <a:t> om een nieuw onderwerp of hoofdstuk aan te kondigen</a:t>
            </a:r>
          </a:p>
        </p:txBody>
      </p:sp>
      <p:sp>
        <p:nvSpPr>
          <p:cNvPr id="15" name="Tijdelijke aanduiding voor tekst 8">
            <a:extLst>
              <a:ext uri="{FF2B5EF4-FFF2-40B4-BE49-F238E27FC236}">
                <a16:creationId xmlns:a16="http://schemas.microsoft.com/office/drawing/2014/main" id="{66413877-07C5-44BF-920E-D7F211F7EED5}"/>
              </a:ext>
            </a:extLst>
          </p:cNvPr>
          <p:cNvSpPr>
            <a:spLocks noGrp="1"/>
          </p:cNvSpPr>
          <p:nvPr>
            <p:ph type="body" sz="quarter" idx="13" hasCustomPrompt="1"/>
          </p:nvPr>
        </p:nvSpPr>
        <p:spPr>
          <a:xfrm>
            <a:off x="0" y="428625"/>
            <a:ext cx="730800" cy="790575"/>
          </a:xfrm>
          <a:noFill/>
        </p:spPr>
        <p:txBody>
          <a:bodyPr tIns="306000">
            <a:noAutofit/>
          </a:bodyPr>
          <a:lstStyle>
            <a:lvl1pPr algn="r">
              <a:spcBef>
                <a:spcPts val="750"/>
              </a:spcBef>
              <a:buFontTx/>
              <a:buNone/>
              <a:defRPr sz="38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a:t>Nr</a:t>
            </a:r>
            <a:endParaRPr lang="en-US"/>
          </a:p>
        </p:txBody>
      </p:sp>
    </p:spTree>
    <p:extLst>
      <p:ext uri="{BB962C8B-B14F-4D97-AF65-F5344CB8AC3E}">
        <p14:creationId xmlns:p14="http://schemas.microsoft.com/office/powerpoint/2010/main" val="5290130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Agenda/programma">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E2CA633D-5914-4DBE-8203-7E3D47AC2759}"/>
              </a:ext>
            </a:extLst>
          </p:cNvPr>
          <p:cNvSpPr/>
          <p:nvPr userDrawn="1"/>
        </p:nvSpPr>
        <p:spPr>
          <a:xfrm>
            <a:off x="-1" y="0"/>
            <a:ext cx="28321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a:p>
        </p:txBody>
      </p:sp>
      <p:sp>
        <p:nvSpPr>
          <p:cNvPr id="9" name="Rechthoek 8">
            <a:extLst>
              <a:ext uri="{FF2B5EF4-FFF2-40B4-BE49-F238E27FC236}">
                <a16:creationId xmlns:a16="http://schemas.microsoft.com/office/drawing/2014/main" id="{13324446-83AA-4B5F-B5F0-297352813EE5}"/>
              </a:ext>
            </a:extLst>
          </p:cNvPr>
          <p:cNvSpPr/>
          <p:nvPr userDrawn="1"/>
        </p:nvSpPr>
        <p:spPr>
          <a:xfrm>
            <a:off x="2501899" y="0"/>
            <a:ext cx="330200" cy="6858000"/>
          </a:xfrm>
          <a:prstGeom prst="rect">
            <a:avLst/>
          </a:prstGeom>
          <a:solidFill>
            <a:srgbClr val="0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a:p>
        </p:txBody>
      </p:sp>
      <p:pic>
        <p:nvPicPr>
          <p:cNvPr id="12" name="Afbeelding 11">
            <a:extLst>
              <a:ext uri="{FF2B5EF4-FFF2-40B4-BE49-F238E27FC236}">
                <a16:creationId xmlns:a16="http://schemas.microsoft.com/office/drawing/2014/main" id="{BA0A0331-3B4E-441E-9A3A-65A970138472}"/>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829462" y="6615582"/>
            <a:ext cx="1041910" cy="154740"/>
          </a:xfrm>
          <a:prstGeom prst="rect">
            <a:avLst/>
          </a:prstGeom>
        </p:spPr>
      </p:pic>
      <p:sp>
        <p:nvSpPr>
          <p:cNvPr id="5" name="Titel 4">
            <a:extLst>
              <a:ext uri="{FF2B5EF4-FFF2-40B4-BE49-F238E27FC236}">
                <a16:creationId xmlns:a16="http://schemas.microsoft.com/office/drawing/2014/main" id="{792AF0F2-84E6-4A99-AAA7-07998C0C405B}"/>
              </a:ext>
            </a:extLst>
          </p:cNvPr>
          <p:cNvSpPr>
            <a:spLocks noGrp="1"/>
          </p:cNvSpPr>
          <p:nvPr>
            <p:ph type="title" hasCustomPrompt="1"/>
          </p:nvPr>
        </p:nvSpPr>
        <p:spPr>
          <a:xfrm rot="5400000">
            <a:off x="1023285" y="12472"/>
            <a:ext cx="540000" cy="2005456"/>
          </a:xfrm>
        </p:spPr>
        <p:txBody>
          <a:bodyPr vert="vert270">
            <a:noAutofit/>
          </a:bodyPr>
          <a:lstStyle>
            <a:lvl1pPr algn="r">
              <a:defRPr sz="3800">
                <a:solidFill>
                  <a:schemeClr val="bg1"/>
                </a:solidFill>
              </a:defRPr>
            </a:lvl1pPr>
          </a:lstStyle>
          <a:p>
            <a:r>
              <a:rPr lang="nl-NL"/>
              <a:t>Titel</a:t>
            </a:r>
            <a:endParaRPr lang="en-US"/>
          </a:p>
        </p:txBody>
      </p:sp>
      <p:sp>
        <p:nvSpPr>
          <p:cNvPr id="31" name="Tijdelijke aanduiding voor tekst 30">
            <a:extLst>
              <a:ext uri="{FF2B5EF4-FFF2-40B4-BE49-F238E27FC236}">
                <a16:creationId xmlns:a16="http://schemas.microsoft.com/office/drawing/2014/main" id="{E1B4B1E3-CBB6-4F1A-BBDC-03485E718522}"/>
              </a:ext>
            </a:extLst>
          </p:cNvPr>
          <p:cNvSpPr>
            <a:spLocks noGrp="1"/>
          </p:cNvSpPr>
          <p:nvPr>
            <p:ph type="body" sz="quarter" idx="46"/>
          </p:nvPr>
        </p:nvSpPr>
        <p:spPr>
          <a:xfrm>
            <a:off x="3960000" y="1176338"/>
            <a:ext cx="7283891" cy="4767262"/>
          </a:xfrm>
        </p:spPr>
        <p:txBody>
          <a:bodyPr>
            <a:noAutofit/>
          </a:bodyPr>
          <a:lstStyle>
            <a:lvl1pPr marL="540000" indent="-540000">
              <a:spcAft>
                <a:spcPts val="2400"/>
              </a:spcAft>
              <a:buClr>
                <a:schemeClr val="tx2"/>
              </a:buClr>
              <a:buFont typeface="+mj-lt"/>
              <a:buAutoNum type="arabicPeriod"/>
              <a:defRPr sz="1600" b="1" cap="all"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van het model te bewerken</a:t>
            </a:r>
          </a:p>
        </p:txBody>
      </p:sp>
    </p:spTree>
    <p:extLst>
      <p:ext uri="{BB962C8B-B14F-4D97-AF65-F5344CB8AC3E}">
        <p14:creationId xmlns:p14="http://schemas.microsoft.com/office/powerpoint/2010/main" val="424465074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Programma Inhoud 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37EAC7-EBE0-408D-A061-064D61F87D08}"/>
              </a:ext>
            </a:extLst>
          </p:cNvPr>
          <p:cNvSpPr>
            <a:spLocks noGrp="1"/>
          </p:cNvSpPr>
          <p:nvPr>
            <p:ph type="title" hasCustomPrompt="1"/>
          </p:nvPr>
        </p:nvSpPr>
        <p:spPr/>
        <p:txBody>
          <a:bodyPr/>
          <a:lstStyle>
            <a:lvl1pPr>
              <a:defRPr/>
            </a:lvl1pPr>
          </a:lstStyle>
          <a:p>
            <a:r>
              <a:rPr lang="nl-NL"/>
              <a:t>Titel / Programma / Inhoud</a:t>
            </a:r>
          </a:p>
        </p:txBody>
      </p:sp>
      <p:sp>
        <p:nvSpPr>
          <p:cNvPr id="3" name="Tijdelijke aanduiding voor datum 2">
            <a:extLst>
              <a:ext uri="{FF2B5EF4-FFF2-40B4-BE49-F238E27FC236}">
                <a16:creationId xmlns:a16="http://schemas.microsoft.com/office/drawing/2014/main" id="{6326D44A-32F1-4507-AECC-D7366E244B79}"/>
              </a:ext>
            </a:extLst>
          </p:cNvPr>
          <p:cNvSpPr>
            <a:spLocks noGrp="1"/>
          </p:cNvSpPr>
          <p:nvPr>
            <p:ph type="dt" sz="half" idx="10"/>
          </p:nvPr>
        </p:nvSpPr>
        <p:spPr/>
        <p:txBody>
          <a:bodyPr/>
          <a:lstStyle/>
          <a:p>
            <a:endParaRPr lang="en-US"/>
          </a:p>
        </p:txBody>
      </p:sp>
      <p:sp>
        <p:nvSpPr>
          <p:cNvPr id="4" name="Tijdelijke aanduiding voor voettekst 3">
            <a:extLst>
              <a:ext uri="{FF2B5EF4-FFF2-40B4-BE49-F238E27FC236}">
                <a16:creationId xmlns:a16="http://schemas.microsoft.com/office/drawing/2014/main" id="{9CA0262E-09AB-4C25-BA9C-856839C7A034}"/>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E0F30C56-36DC-42D9-AA95-20C51DE20EA9}"/>
              </a:ext>
            </a:extLst>
          </p:cNvPr>
          <p:cNvSpPr>
            <a:spLocks noGrp="1"/>
          </p:cNvSpPr>
          <p:nvPr>
            <p:ph type="sldNum" sz="quarter" idx="12"/>
          </p:nvPr>
        </p:nvSpPr>
        <p:spPr/>
        <p:txBody>
          <a:bodyPr/>
          <a:lstStyle/>
          <a:p>
            <a:fld id="{8080D749-0905-4FD0-BA0E-7836F9EFFEA0}" type="slidenum">
              <a:rPr lang="en-US" smtClean="0"/>
              <a:pPr/>
              <a:t>‹#›</a:t>
            </a:fld>
            <a:endParaRPr lang="en-US"/>
          </a:p>
        </p:txBody>
      </p:sp>
      <p:sp>
        <p:nvSpPr>
          <p:cNvPr id="18" name="Tijdelijke aanduiding voor tekst 8">
            <a:extLst>
              <a:ext uri="{FF2B5EF4-FFF2-40B4-BE49-F238E27FC236}">
                <a16:creationId xmlns:a16="http://schemas.microsoft.com/office/drawing/2014/main" id="{26A5E78A-7BAD-4BE4-8450-86FEE78C7DDC}"/>
              </a:ext>
            </a:extLst>
          </p:cNvPr>
          <p:cNvSpPr>
            <a:spLocks noGrp="1"/>
          </p:cNvSpPr>
          <p:nvPr>
            <p:ph type="body" sz="quarter" idx="13" hasCustomPrompt="1"/>
          </p:nvPr>
        </p:nvSpPr>
        <p:spPr>
          <a:xfrm>
            <a:off x="936001" y="15556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25" name="Tijdelijke aanduiding voor tekst 30">
            <a:extLst>
              <a:ext uri="{FF2B5EF4-FFF2-40B4-BE49-F238E27FC236}">
                <a16:creationId xmlns:a16="http://schemas.microsoft.com/office/drawing/2014/main" id="{F4838E86-D56C-4B3F-B838-79FC481AB2C7}"/>
              </a:ext>
            </a:extLst>
          </p:cNvPr>
          <p:cNvSpPr>
            <a:spLocks noGrp="1"/>
          </p:cNvSpPr>
          <p:nvPr>
            <p:ph type="body" sz="quarter" idx="46" hasCustomPrompt="1"/>
          </p:nvPr>
        </p:nvSpPr>
        <p:spPr>
          <a:xfrm>
            <a:off x="1752160" y="1960676"/>
            <a:ext cx="7283891"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27" name="Tijdelijke aanduiding voor tekst 8">
            <a:extLst>
              <a:ext uri="{FF2B5EF4-FFF2-40B4-BE49-F238E27FC236}">
                <a16:creationId xmlns:a16="http://schemas.microsoft.com/office/drawing/2014/main" id="{9769DBED-921C-49F4-94DF-CB7A8ECFAC46}"/>
              </a:ext>
            </a:extLst>
          </p:cNvPr>
          <p:cNvSpPr>
            <a:spLocks noGrp="1"/>
          </p:cNvSpPr>
          <p:nvPr>
            <p:ph type="body" sz="quarter" idx="47" hasCustomPrompt="1"/>
          </p:nvPr>
        </p:nvSpPr>
        <p:spPr>
          <a:xfrm>
            <a:off x="936001" y="23557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28" name="Tijdelijke aanduiding voor tekst 30">
            <a:extLst>
              <a:ext uri="{FF2B5EF4-FFF2-40B4-BE49-F238E27FC236}">
                <a16:creationId xmlns:a16="http://schemas.microsoft.com/office/drawing/2014/main" id="{576CF67B-EF4E-4BC2-B357-C87F776CB81D}"/>
              </a:ext>
            </a:extLst>
          </p:cNvPr>
          <p:cNvSpPr>
            <a:spLocks noGrp="1"/>
          </p:cNvSpPr>
          <p:nvPr>
            <p:ph type="body" sz="quarter" idx="48" hasCustomPrompt="1"/>
          </p:nvPr>
        </p:nvSpPr>
        <p:spPr>
          <a:xfrm>
            <a:off x="1752160" y="2760776"/>
            <a:ext cx="7283891"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29" name="Tijdelijke aanduiding voor tekst 8">
            <a:extLst>
              <a:ext uri="{FF2B5EF4-FFF2-40B4-BE49-F238E27FC236}">
                <a16:creationId xmlns:a16="http://schemas.microsoft.com/office/drawing/2014/main" id="{BE40EE43-2988-4CB0-BD33-6AD4884EC08F}"/>
              </a:ext>
            </a:extLst>
          </p:cNvPr>
          <p:cNvSpPr>
            <a:spLocks noGrp="1"/>
          </p:cNvSpPr>
          <p:nvPr>
            <p:ph type="body" sz="quarter" idx="49" hasCustomPrompt="1"/>
          </p:nvPr>
        </p:nvSpPr>
        <p:spPr>
          <a:xfrm>
            <a:off x="936000" y="31558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30" name="Tijdelijke aanduiding voor tekst 30">
            <a:extLst>
              <a:ext uri="{FF2B5EF4-FFF2-40B4-BE49-F238E27FC236}">
                <a16:creationId xmlns:a16="http://schemas.microsoft.com/office/drawing/2014/main" id="{BD2102BF-FB4C-4171-BEB5-2CAD226C8DD0}"/>
              </a:ext>
            </a:extLst>
          </p:cNvPr>
          <p:cNvSpPr>
            <a:spLocks noGrp="1"/>
          </p:cNvSpPr>
          <p:nvPr>
            <p:ph type="body" sz="quarter" idx="50" hasCustomPrompt="1"/>
          </p:nvPr>
        </p:nvSpPr>
        <p:spPr>
          <a:xfrm>
            <a:off x="1752159" y="3560876"/>
            <a:ext cx="7283891"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31" name="Tijdelijke aanduiding voor tekst 8">
            <a:extLst>
              <a:ext uri="{FF2B5EF4-FFF2-40B4-BE49-F238E27FC236}">
                <a16:creationId xmlns:a16="http://schemas.microsoft.com/office/drawing/2014/main" id="{1428B869-48FF-4E22-9B10-48C28B556063}"/>
              </a:ext>
            </a:extLst>
          </p:cNvPr>
          <p:cNvSpPr>
            <a:spLocks noGrp="1"/>
          </p:cNvSpPr>
          <p:nvPr>
            <p:ph type="body" sz="quarter" idx="51" hasCustomPrompt="1"/>
          </p:nvPr>
        </p:nvSpPr>
        <p:spPr>
          <a:xfrm>
            <a:off x="936000" y="3984532"/>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32" name="Tijdelijke aanduiding voor tekst 30">
            <a:extLst>
              <a:ext uri="{FF2B5EF4-FFF2-40B4-BE49-F238E27FC236}">
                <a16:creationId xmlns:a16="http://schemas.microsoft.com/office/drawing/2014/main" id="{D035D10D-6AEC-4F01-ABFE-026AEECD4F7F}"/>
              </a:ext>
            </a:extLst>
          </p:cNvPr>
          <p:cNvSpPr>
            <a:spLocks noGrp="1"/>
          </p:cNvSpPr>
          <p:nvPr>
            <p:ph type="body" sz="quarter" idx="52" hasCustomPrompt="1"/>
          </p:nvPr>
        </p:nvSpPr>
        <p:spPr>
          <a:xfrm>
            <a:off x="1752159" y="4389554"/>
            <a:ext cx="7283891"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33" name="Tijdelijke aanduiding voor tekst 8">
            <a:extLst>
              <a:ext uri="{FF2B5EF4-FFF2-40B4-BE49-F238E27FC236}">
                <a16:creationId xmlns:a16="http://schemas.microsoft.com/office/drawing/2014/main" id="{399BAF21-A272-40CE-93EB-59DBF251B186}"/>
              </a:ext>
            </a:extLst>
          </p:cNvPr>
          <p:cNvSpPr>
            <a:spLocks noGrp="1"/>
          </p:cNvSpPr>
          <p:nvPr>
            <p:ph type="body" sz="quarter" idx="53" hasCustomPrompt="1"/>
          </p:nvPr>
        </p:nvSpPr>
        <p:spPr>
          <a:xfrm>
            <a:off x="936000" y="4813210"/>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34" name="Tijdelijke aanduiding voor tekst 30">
            <a:extLst>
              <a:ext uri="{FF2B5EF4-FFF2-40B4-BE49-F238E27FC236}">
                <a16:creationId xmlns:a16="http://schemas.microsoft.com/office/drawing/2014/main" id="{2439FA3B-EE6F-4A71-BA95-8F0BB4EF9F0D}"/>
              </a:ext>
            </a:extLst>
          </p:cNvPr>
          <p:cNvSpPr>
            <a:spLocks noGrp="1"/>
          </p:cNvSpPr>
          <p:nvPr>
            <p:ph type="body" sz="quarter" idx="54" hasCustomPrompt="1"/>
          </p:nvPr>
        </p:nvSpPr>
        <p:spPr>
          <a:xfrm>
            <a:off x="1752159" y="5218232"/>
            <a:ext cx="7283891"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35" name="Tijdelijke aanduiding voor tekst 8">
            <a:extLst>
              <a:ext uri="{FF2B5EF4-FFF2-40B4-BE49-F238E27FC236}">
                <a16:creationId xmlns:a16="http://schemas.microsoft.com/office/drawing/2014/main" id="{F74CCA51-113C-4BE3-BC54-F33D91FBB948}"/>
              </a:ext>
            </a:extLst>
          </p:cNvPr>
          <p:cNvSpPr>
            <a:spLocks noGrp="1"/>
          </p:cNvSpPr>
          <p:nvPr>
            <p:ph type="body" sz="quarter" idx="55" hasCustomPrompt="1"/>
          </p:nvPr>
        </p:nvSpPr>
        <p:spPr>
          <a:xfrm>
            <a:off x="936000" y="5638508"/>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36" name="Tijdelijke aanduiding voor tekst 30">
            <a:extLst>
              <a:ext uri="{FF2B5EF4-FFF2-40B4-BE49-F238E27FC236}">
                <a16:creationId xmlns:a16="http://schemas.microsoft.com/office/drawing/2014/main" id="{3DC6CC34-A40E-409A-8030-69F56F36FF44}"/>
              </a:ext>
            </a:extLst>
          </p:cNvPr>
          <p:cNvSpPr>
            <a:spLocks noGrp="1"/>
          </p:cNvSpPr>
          <p:nvPr>
            <p:ph type="body" sz="quarter" idx="56" hasCustomPrompt="1"/>
          </p:nvPr>
        </p:nvSpPr>
        <p:spPr>
          <a:xfrm>
            <a:off x="1752159" y="6043530"/>
            <a:ext cx="7283891"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Tree>
    <p:extLst>
      <p:ext uri="{BB962C8B-B14F-4D97-AF65-F5344CB8AC3E}">
        <p14:creationId xmlns:p14="http://schemas.microsoft.com/office/powerpoint/2010/main" val="104730940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 Programma / Inhoud 1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37EAC7-EBE0-408D-A061-064D61F87D08}"/>
              </a:ext>
            </a:extLst>
          </p:cNvPr>
          <p:cNvSpPr>
            <a:spLocks noGrp="1"/>
          </p:cNvSpPr>
          <p:nvPr>
            <p:ph type="title" hasCustomPrompt="1"/>
          </p:nvPr>
        </p:nvSpPr>
        <p:spPr/>
        <p:txBody>
          <a:bodyPr/>
          <a:lstStyle>
            <a:lvl1pPr>
              <a:defRPr/>
            </a:lvl1pPr>
          </a:lstStyle>
          <a:p>
            <a:r>
              <a:rPr lang="nl-NL"/>
              <a:t>Titel / Programma / Inhoud</a:t>
            </a:r>
          </a:p>
        </p:txBody>
      </p:sp>
      <p:sp>
        <p:nvSpPr>
          <p:cNvPr id="3" name="Tijdelijke aanduiding voor datum 2">
            <a:extLst>
              <a:ext uri="{FF2B5EF4-FFF2-40B4-BE49-F238E27FC236}">
                <a16:creationId xmlns:a16="http://schemas.microsoft.com/office/drawing/2014/main" id="{6326D44A-32F1-4507-AECC-D7366E244B79}"/>
              </a:ext>
            </a:extLst>
          </p:cNvPr>
          <p:cNvSpPr>
            <a:spLocks noGrp="1"/>
          </p:cNvSpPr>
          <p:nvPr>
            <p:ph type="dt" sz="half" idx="10"/>
          </p:nvPr>
        </p:nvSpPr>
        <p:spPr/>
        <p:txBody>
          <a:bodyPr/>
          <a:lstStyle/>
          <a:p>
            <a:endParaRPr lang="en-US"/>
          </a:p>
        </p:txBody>
      </p:sp>
      <p:sp>
        <p:nvSpPr>
          <p:cNvPr id="4" name="Tijdelijke aanduiding voor voettekst 3">
            <a:extLst>
              <a:ext uri="{FF2B5EF4-FFF2-40B4-BE49-F238E27FC236}">
                <a16:creationId xmlns:a16="http://schemas.microsoft.com/office/drawing/2014/main" id="{9CA0262E-09AB-4C25-BA9C-856839C7A034}"/>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E0F30C56-36DC-42D9-AA95-20C51DE20EA9}"/>
              </a:ext>
            </a:extLst>
          </p:cNvPr>
          <p:cNvSpPr>
            <a:spLocks noGrp="1"/>
          </p:cNvSpPr>
          <p:nvPr>
            <p:ph type="sldNum" sz="quarter" idx="12"/>
          </p:nvPr>
        </p:nvSpPr>
        <p:spPr/>
        <p:txBody>
          <a:bodyPr/>
          <a:lstStyle/>
          <a:p>
            <a:fld id="{8080D749-0905-4FD0-BA0E-7836F9EFFEA0}" type="slidenum">
              <a:rPr lang="en-US" smtClean="0"/>
              <a:pPr/>
              <a:t>‹#›</a:t>
            </a:fld>
            <a:endParaRPr lang="en-US"/>
          </a:p>
        </p:txBody>
      </p:sp>
      <p:sp>
        <p:nvSpPr>
          <p:cNvPr id="18" name="Tijdelijke aanduiding voor tekst 8">
            <a:extLst>
              <a:ext uri="{FF2B5EF4-FFF2-40B4-BE49-F238E27FC236}">
                <a16:creationId xmlns:a16="http://schemas.microsoft.com/office/drawing/2014/main" id="{26A5E78A-7BAD-4BE4-8450-86FEE78C7DDC}"/>
              </a:ext>
            </a:extLst>
          </p:cNvPr>
          <p:cNvSpPr>
            <a:spLocks noGrp="1"/>
          </p:cNvSpPr>
          <p:nvPr>
            <p:ph type="body" sz="quarter" idx="13" hasCustomPrompt="1"/>
          </p:nvPr>
        </p:nvSpPr>
        <p:spPr>
          <a:xfrm>
            <a:off x="936001" y="17715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25" name="Tijdelijke aanduiding voor tekst 30">
            <a:extLst>
              <a:ext uri="{FF2B5EF4-FFF2-40B4-BE49-F238E27FC236}">
                <a16:creationId xmlns:a16="http://schemas.microsoft.com/office/drawing/2014/main" id="{F4838E86-D56C-4B3F-B838-79FC481AB2C7}"/>
              </a:ext>
            </a:extLst>
          </p:cNvPr>
          <p:cNvSpPr>
            <a:spLocks noGrp="1"/>
          </p:cNvSpPr>
          <p:nvPr>
            <p:ph type="body" sz="quarter" idx="46" hasCustomPrompt="1"/>
          </p:nvPr>
        </p:nvSpPr>
        <p:spPr>
          <a:xfrm>
            <a:off x="1752160" y="2176576"/>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27" name="Tijdelijke aanduiding voor tekst 8">
            <a:extLst>
              <a:ext uri="{FF2B5EF4-FFF2-40B4-BE49-F238E27FC236}">
                <a16:creationId xmlns:a16="http://schemas.microsoft.com/office/drawing/2014/main" id="{9769DBED-921C-49F4-94DF-CB7A8ECFAC46}"/>
              </a:ext>
            </a:extLst>
          </p:cNvPr>
          <p:cNvSpPr>
            <a:spLocks noGrp="1"/>
          </p:cNvSpPr>
          <p:nvPr>
            <p:ph type="body" sz="quarter" idx="47" hasCustomPrompt="1"/>
          </p:nvPr>
        </p:nvSpPr>
        <p:spPr>
          <a:xfrm>
            <a:off x="936001" y="25716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28" name="Tijdelijke aanduiding voor tekst 30">
            <a:extLst>
              <a:ext uri="{FF2B5EF4-FFF2-40B4-BE49-F238E27FC236}">
                <a16:creationId xmlns:a16="http://schemas.microsoft.com/office/drawing/2014/main" id="{576CF67B-EF4E-4BC2-B357-C87F776CB81D}"/>
              </a:ext>
            </a:extLst>
          </p:cNvPr>
          <p:cNvSpPr>
            <a:spLocks noGrp="1"/>
          </p:cNvSpPr>
          <p:nvPr>
            <p:ph type="body" sz="quarter" idx="48" hasCustomPrompt="1"/>
          </p:nvPr>
        </p:nvSpPr>
        <p:spPr>
          <a:xfrm>
            <a:off x="1752160" y="2976676"/>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29" name="Tijdelijke aanduiding voor tekst 8">
            <a:extLst>
              <a:ext uri="{FF2B5EF4-FFF2-40B4-BE49-F238E27FC236}">
                <a16:creationId xmlns:a16="http://schemas.microsoft.com/office/drawing/2014/main" id="{BE40EE43-2988-4CB0-BD33-6AD4884EC08F}"/>
              </a:ext>
            </a:extLst>
          </p:cNvPr>
          <p:cNvSpPr>
            <a:spLocks noGrp="1"/>
          </p:cNvSpPr>
          <p:nvPr>
            <p:ph type="body" sz="quarter" idx="49" hasCustomPrompt="1"/>
          </p:nvPr>
        </p:nvSpPr>
        <p:spPr>
          <a:xfrm>
            <a:off x="936000" y="33717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30" name="Tijdelijke aanduiding voor tekst 30">
            <a:extLst>
              <a:ext uri="{FF2B5EF4-FFF2-40B4-BE49-F238E27FC236}">
                <a16:creationId xmlns:a16="http://schemas.microsoft.com/office/drawing/2014/main" id="{BD2102BF-FB4C-4171-BEB5-2CAD226C8DD0}"/>
              </a:ext>
            </a:extLst>
          </p:cNvPr>
          <p:cNvSpPr>
            <a:spLocks noGrp="1"/>
          </p:cNvSpPr>
          <p:nvPr>
            <p:ph type="body" sz="quarter" idx="50" hasCustomPrompt="1"/>
          </p:nvPr>
        </p:nvSpPr>
        <p:spPr>
          <a:xfrm>
            <a:off x="1752159" y="3776776"/>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19" name="Tijdelijke aanduiding voor tekst 8">
            <a:extLst>
              <a:ext uri="{FF2B5EF4-FFF2-40B4-BE49-F238E27FC236}">
                <a16:creationId xmlns:a16="http://schemas.microsoft.com/office/drawing/2014/main" id="{D985A6B3-5F29-47D7-8B91-D1D036CB3AB0}"/>
              </a:ext>
            </a:extLst>
          </p:cNvPr>
          <p:cNvSpPr>
            <a:spLocks noGrp="1"/>
          </p:cNvSpPr>
          <p:nvPr>
            <p:ph type="body" sz="quarter" idx="51" hasCustomPrompt="1"/>
          </p:nvPr>
        </p:nvSpPr>
        <p:spPr>
          <a:xfrm>
            <a:off x="6353178" y="17715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20" name="Tijdelijke aanduiding voor tekst 30">
            <a:extLst>
              <a:ext uri="{FF2B5EF4-FFF2-40B4-BE49-F238E27FC236}">
                <a16:creationId xmlns:a16="http://schemas.microsoft.com/office/drawing/2014/main" id="{74D13127-8388-4F01-995A-5D63B140A8AE}"/>
              </a:ext>
            </a:extLst>
          </p:cNvPr>
          <p:cNvSpPr>
            <a:spLocks noGrp="1"/>
          </p:cNvSpPr>
          <p:nvPr>
            <p:ph type="body" sz="quarter" idx="52" hasCustomPrompt="1"/>
          </p:nvPr>
        </p:nvSpPr>
        <p:spPr>
          <a:xfrm>
            <a:off x="7169337" y="2176576"/>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21" name="Tijdelijke aanduiding voor tekst 8">
            <a:extLst>
              <a:ext uri="{FF2B5EF4-FFF2-40B4-BE49-F238E27FC236}">
                <a16:creationId xmlns:a16="http://schemas.microsoft.com/office/drawing/2014/main" id="{941056AE-0D33-4393-B2BA-E22C8BA485F3}"/>
              </a:ext>
            </a:extLst>
          </p:cNvPr>
          <p:cNvSpPr>
            <a:spLocks noGrp="1"/>
          </p:cNvSpPr>
          <p:nvPr>
            <p:ph type="body" sz="quarter" idx="53" hasCustomPrompt="1"/>
          </p:nvPr>
        </p:nvSpPr>
        <p:spPr>
          <a:xfrm>
            <a:off x="6353178" y="25716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22" name="Tijdelijke aanduiding voor tekst 30">
            <a:extLst>
              <a:ext uri="{FF2B5EF4-FFF2-40B4-BE49-F238E27FC236}">
                <a16:creationId xmlns:a16="http://schemas.microsoft.com/office/drawing/2014/main" id="{3306DE14-F633-42A2-A7C6-AFF37B76E276}"/>
              </a:ext>
            </a:extLst>
          </p:cNvPr>
          <p:cNvSpPr>
            <a:spLocks noGrp="1"/>
          </p:cNvSpPr>
          <p:nvPr>
            <p:ph type="body" sz="quarter" idx="54" hasCustomPrompt="1"/>
          </p:nvPr>
        </p:nvSpPr>
        <p:spPr>
          <a:xfrm>
            <a:off x="7169337" y="2976676"/>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23" name="Tijdelijke aanduiding voor tekst 8">
            <a:extLst>
              <a:ext uri="{FF2B5EF4-FFF2-40B4-BE49-F238E27FC236}">
                <a16:creationId xmlns:a16="http://schemas.microsoft.com/office/drawing/2014/main" id="{0192B6DF-2A30-46F1-9205-6D2E1130770E}"/>
              </a:ext>
            </a:extLst>
          </p:cNvPr>
          <p:cNvSpPr>
            <a:spLocks noGrp="1"/>
          </p:cNvSpPr>
          <p:nvPr>
            <p:ph type="body" sz="quarter" idx="55" hasCustomPrompt="1"/>
          </p:nvPr>
        </p:nvSpPr>
        <p:spPr>
          <a:xfrm>
            <a:off x="6353177" y="33717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24" name="Tijdelijke aanduiding voor tekst 30">
            <a:extLst>
              <a:ext uri="{FF2B5EF4-FFF2-40B4-BE49-F238E27FC236}">
                <a16:creationId xmlns:a16="http://schemas.microsoft.com/office/drawing/2014/main" id="{314E5CCC-487D-488E-BAEE-218D7F15FF9A}"/>
              </a:ext>
            </a:extLst>
          </p:cNvPr>
          <p:cNvSpPr>
            <a:spLocks noGrp="1"/>
          </p:cNvSpPr>
          <p:nvPr>
            <p:ph type="body" sz="quarter" idx="56" hasCustomPrompt="1"/>
          </p:nvPr>
        </p:nvSpPr>
        <p:spPr>
          <a:xfrm>
            <a:off x="7169336" y="3776776"/>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26" name="Tijdelijke aanduiding voor tekst 8">
            <a:extLst>
              <a:ext uri="{FF2B5EF4-FFF2-40B4-BE49-F238E27FC236}">
                <a16:creationId xmlns:a16="http://schemas.microsoft.com/office/drawing/2014/main" id="{31F7E3DE-0DC9-45E2-836F-8BE097FDAB51}"/>
              </a:ext>
            </a:extLst>
          </p:cNvPr>
          <p:cNvSpPr>
            <a:spLocks noGrp="1"/>
          </p:cNvSpPr>
          <p:nvPr>
            <p:ph type="body" sz="quarter" idx="57" hasCustomPrompt="1"/>
          </p:nvPr>
        </p:nvSpPr>
        <p:spPr>
          <a:xfrm>
            <a:off x="936001" y="4180557"/>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37" name="Tijdelijke aanduiding voor tekst 30">
            <a:extLst>
              <a:ext uri="{FF2B5EF4-FFF2-40B4-BE49-F238E27FC236}">
                <a16:creationId xmlns:a16="http://schemas.microsoft.com/office/drawing/2014/main" id="{24597850-6DFE-4B6B-BD23-55D6FB8AA701}"/>
              </a:ext>
            </a:extLst>
          </p:cNvPr>
          <p:cNvSpPr>
            <a:spLocks noGrp="1"/>
          </p:cNvSpPr>
          <p:nvPr>
            <p:ph type="body" sz="quarter" idx="58" hasCustomPrompt="1"/>
          </p:nvPr>
        </p:nvSpPr>
        <p:spPr>
          <a:xfrm>
            <a:off x="1752160" y="4585579"/>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38" name="Tijdelijke aanduiding voor tekst 8">
            <a:extLst>
              <a:ext uri="{FF2B5EF4-FFF2-40B4-BE49-F238E27FC236}">
                <a16:creationId xmlns:a16="http://schemas.microsoft.com/office/drawing/2014/main" id="{0EFB5EC6-A35D-4AF7-8E4C-DAD67AE0B9F0}"/>
              </a:ext>
            </a:extLst>
          </p:cNvPr>
          <p:cNvSpPr>
            <a:spLocks noGrp="1"/>
          </p:cNvSpPr>
          <p:nvPr>
            <p:ph type="body" sz="quarter" idx="59" hasCustomPrompt="1"/>
          </p:nvPr>
        </p:nvSpPr>
        <p:spPr>
          <a:xfrm>
            <a:off x="936000" y="4980657"/>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39" name="Tijdelijke aanduiding voor tekst 30">
            <a:extLst>
              <a:ext uri="{FF2B5EF4-FFF2-40B4-BE49-F238E27FC236}">
                <a16:creationId xmlns:a16="http://schemas.microsoft.com/office/drawing/2014/main" id="{A3FB9C91-812B-4B14-A684-BA812572D632}"/>
              </a:ext>
            </a:extLst>
          </p:cNvPr>
          <p:cNvSpPr>
            <a:spLocks noGrp="1"/>
          </p:cNvSpPr>
          <p:nvPr>
            <p:ph type="body" sz="quarter" idx="60" hasCustomPrompt="1"/>
          </p:nvPr>
        </p:nvSpPr>
        <p:spPr>
          <a:xfrm>
            <a:off x="1752159" y="5385679"/>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40" name="Tijdelijke aanduiding voor tekst 8">
            <a:extLst>
              <a:ext uri="{FF2B5EF4-FFF2-40B4-BE49-F238E27FC236}">
                <a16:creationId xmlns:a16="http://schemas.microsoft.com/office/drawing/2014/main" id="{3CF4ADDC-ED8A-4898-A081-83908E951746}"/>
              </a:ext>
            </a:extLst>
          </p:cNvPr>
          <p:cNvSpPr>
            <a:spLocks noGrp="1"/>
          </p:cNvSpPr>
          <p:nvPr>
            <p:ph type="body" sz="quarter" idx="61" hasCustomPrompt="1"/>
          </p:nvPr>
        </p:nvSpPr>
        <p:spPr>
          <a:xfrm>
            <a:off x="6353178" y="4180557"/>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41" name="Tijdelijke aanduiding voor tekst 30">
            <a:extLst>
              <a:ext uri="{FF2B5EF4-FFF2-40B4-BE49-F238E27FC236}">
                <a16:creationId xmlns:a16="http://schemas.microsoft.com/office/drawing/2014/main" id="{08962329-C1A8-4EBD-8AA1-9D7496B9B60F}"/>
              </a:ext>
            </a:extLst>
          </p:cNvPr>
          <p:cNvSpPr>
            <a:spLocks noGrp="1"/>
          </p:cNvSpPr>
          <p:nvPr>
            <p:ph type="body" sz="quarter" idx="62" hasCustomPrompt="1"/>
          </p:nvPr>
        </p:nvSpPr>
        <p:spPr>
          <a:xfrm>
            <a:off x="7169337" y="4585579"/>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42" name="Tijdelijke aanduiding voor tekst 8">
            <a:extLst>
              <a:ext uri="{FF2B5EF4-FFF2-40B4-BE49-F238E27FC236}">
                <a16:creationId xmlns:a16="http://schemas.microsoft.com/office/drawing/2014/main" id="{23B25867-0CBF-4700-9A8F-906C10F064E7}"/>
              </a:ext>
            </a:extLst>
          </p:cNvPr>
          <p:cNvSpPr>
            <a:spLocks noGrp="1"/>
          </p:cNvSpPr>
          <p:nvPr>
            <p:ph type="body" sz="quarter" idx="63" hasCustomPrompt="1"/>
          </p:nvPr>
        </p:nvSpPr>
        <p:spPr>
          <a:xfrm>
            <a:off x="6353177" y="4980657"/>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43" name="Tijdelijke aanduiding voor tekst 30">
            <a:extLst>
              <a:ext uri="{FF2B5EF4-FFF2-40B4-BE49-F238E27FC236}">
                <a16:creationId xmlns:a16="http://schemas.microsoft.com/office/drawing/2014/main" id="{8E1CFCD3-EE40-46BC-8072-9535CFECFBAF}"/>
              </a:ext>
            </a:extLst>
          </p:cNvPr>
          <p:cNvSpPr>
            <a:spLocks noGrp="1"/>
          </p:cNvSpPr>
          <p:nvPr>
            <p:ph type="body" sz="quarter" idx="64" hasCustomPrompt="1"/>
          </p:nvPr>
        </p:nvSpPr>
        <p:spPr>
          <a:xfrm>
            <a:off x="7169336" y="5385679"/>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Tree>
    <p:extLst>
      <p:ext uri="{BB962C8B-B14F-4D97-AF65-F5344CB8AC3E}">
        <p14:creationId xmlns:p14="http://schemas.microsoft.com/office/powerpoint/2010/main" val="338549560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ofdstuk titel + afbeeldin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B3282DD3-B2F5-41E9-930D-074D557C604F}"/>
              </a:ext>
            </a:extLst>
          </p:cNvPr>
          <p:cNvSpPr/>
          <p:nvPr userDrawn="1"/>
        </p:nvSpPr>
        <p:spPr>
          <a:xfrm>
            <a:off x="-15956" y="428624"/>
            <a:ext cx="730800" cy="790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6000" y="1825625"/>
            <a:ext cx="4932000" cy="442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a:t>
            </a:fld>
            <a:endParaRPr lang="en-US"/>
          </a:p>
        </p:txBody>
      </p:sp>
      <p:sp>
        <p:nvSpPr>
          <p:cNvPr id="9" name="Tijdelijke aanduiding voor tekst 8">
            <a:extLst>
              <a:ext uri="{FF2B5EF4-FFF2-40B4-BE49-F238E27FC236}">
                <a16:creationId xmlns:a16="http://schemas.microsoft.com/office/drawing/2014/main" id="{1B2779B2-0AD7-411F-BEA5-0D3FCBCFA3E6}"/>
              </a:ext>
            </a:extLst>
          </p:cNvPr>
          <p:cNvSpPr>
            <a:spLocks noGrp="1"/>
          </p:cNvSpPr>
          <p:nvPr>
            <p:ph type="body" sz="quarter" idx="13" hasCustomPrompt="1"/>
          </p:nvPr>
        </p:nvSpPr>
        <p:spPr>
          <a:xfrm>
            <a:off x="0" y="428625"/>
            <a:ext cx="730800" cy="790575"/>
          </a:xfrm>
          <a:solidFill>
            <a:schemeClr val="tx2"/>
          </a:solidFill>
        </p:spPr>
        <p:txBody>
          <a:bodyPr tIns="306000">
            <a:noAutofit/>
          </a:bodyPr>
          <a:lstStyle>
            <a:lvl1pPr algn="r">
              <a:spcBef>
                <a:spcPts val="750"/>
              </a:spcBef>
              <a:buFontTx/>
              <a:buNone/>
              <a:defRPr sz="38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a:t>Nr</a:t>
            </a:r>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4945688"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a:xfrm>
            <a:off x="936000" y="745200"/>
            <a:ext cx="4945688" cy="540000"/>
          </a:xfrm>
        </p:spPr>
        <p:txBody>
          <a:bodyPr/>
          <a:lstStyle/>
          <a:p>
            <a:r>
              <a:rPr lang="nl-NL"/>
              <a:t>Klik om stijl te bewerken</a:t>
            </a:r>
            <a:endParaRPr lang="en-US"/>
          </a:p>
        </p:txBody>
      </p:sp>
      <p:sp>
        <p:nvSpPr>
          <p:cNvPr id="12" name="Tijdelijke aanduiding voor afbeelding 7">
            <a:extLst>
              <a:ext uri="{FF2B5EF4-FFF2-40B4-BE49-F238E27FC236}">
                <a16:creationId xmlns:a16="http://schemas.microsoft.com/office/drawing/2014/main" id="{C363A69C-23EA-4E92-8A4D-6C2CE3B9DED7}"/>
              </a:ext>
            </a:extLst>
          </p:cNvPr>
          <p:cNvSpPr>
            <a:spLocks noGrp="1"/>
          </p:cNvSpPr>
          <p:nvPr>
            <p:ph type="pic" sz="quarter" idx="16"/>
          </p:nvPr>
        </p:nvSpPr>
        <p:spPr>
          <a:xfrm>
            <a:off x="6310313" y="-1"/>
            <a:ext cx="5881687" cy="6534000"/>
          </a:xfrm>
        </p:spPr>
        <p:txBody>
          <a:bodyPr/>
          <a:lstStyle/>
          <a:p>
            <a:r>
              <a:rPr lang="nl-NL"/>
              <a:t>Klik op het pictogram als u een afbeelding wilt toevoegen</a:t>
            </a:r>
            <a:endParaRPr lang="en-US"/>
          </a:p>
        </p:txBody>
      </p:sp>
    </p:spTree>
    <p:extLst>
      <p:ext uri="{BB962C8B-B14F-4D97-AF65-F5344CB8AC3E}">
        <p14:creationId xmlns:p14="http://schemas.microsoft.com/office/powerpoint/2010/main" val="49642080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ofdstuk titel + tekstblok bre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1B8D1415-8398-47C3-BFBA-F50CC8616820}"/>
              </a:ext>
            </a:extLst>
          </p:cNvPr>
          <p:cNvSpPr/>
          <p:nvPr userDrawn="1"/>
        </p:nvSpPr>
        <p:spPr>
          <a:xfrm>
            <a:off x="-15956" y="428624"/>
            <a:ext cx="730800" cy="790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5999" y="1825625"/>
            <a:ext cx="10306799" cy="442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a:t>
            </a:fld>
            <a:endParaRPr lang="en-US"/>
          </a:p>
        </p:txBody>
      </p:sp>
      <p:sp>
        <p:nvSpPr>
          <p:cNvPr id="9" name="Tijdelijke aanduiding voor tekst 8">
            <a:extLst>
              <a:ext uri="{FF2B5EF4-FFF2-40B4-BE49-F238E27FC236}">
                <a16:creationId xmlns:a16="http://schemas.microsoft.com/office/drawing/2014/main" id="{1B2779B2-0AD7-411F-BEA5-0D3FCBCFA3E6}"/>
              </a:ext>
            </a:extLst>
          </p:cNvPr>
          <p:cNvSpPr>
            <a:spLocks noGrp="1"/>
          </p:cNvSpPr>
          <p:nvPr>
            <p:ph type="body" sz="quarter" idx="13" hasCustomPrompt="1"/>
          </p:nvPr>
        </p:nvSpPr>
        <p:spPr>
          <a:xfrm>
            <a:off x="0" y="428625"/>
            <a:ext cx="730800" cy="790575"/>
          </a:xfrm>
          <a:solidFill>
            <a:schemeClr val="tx2"/>
          </a:solidFill>
        </p:spPr>
        <p:txBody>
          <a:bodyPr tIns="306000">
            <a:noAutofit/>
          </a:bodyPr>
          <a:lstStyle>
            <a:lvl1pPr algn="r">
              <a:spcBef>
                <a:spcPts val="750"/>
              </a:spcBef>
              <a:buFontTx/>
              <a:buNone/>
              <a:defRPr sz="38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a:t>Nr</a:t>
            </a:r>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4932000"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a:xfrm>
            <a:off x="936000" y="745200"/>
            <a:ext cx="10306800" cy="540000"/>
          </a:xfrm>
        </p:spPr>
        <p:txBody>
          <a:bodyPr/>
          <a:lstStyle/>
          <a:p>
            <a:r>
              <a:rPr lang="nl-NL"/>
              <a:t>Klik om stijl te bewerken</a:t>
            </a:r>
            <a:endParaRPr lang="en-US"/>
          </a:p>
        </p:txBody>
      </p:sp>
    </p:spTree>
    <p:extLst>
      <p:ext uri="{BB962C8B-B14F-4D97-AF65-F5344CB8AC3E}">
        <p14:creationId xmlns:p14="http://schemas.microsoft.com/office/powerpoint/2010/main" val="104031899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 tekstblok + afbeeldin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6000" y="1825625"/>
            <a:ext cx="4932000" cy="442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a:t>
            </a:fld>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4932000"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a:xfrm>
            <a:off x="936000" y="745200"/>
            <a:ext cx="4932000" cy="540000"/>
          </a:xfrm>
        </p:spPr>
        <p:txBody>
          <a:bodyPr/>
          <a:lstStyle/>
          <a:p>
            <a:r>
              <a:rPr lang="nl-NL"/>
              <a:t>Klik om stijl te bewerken</a:t>
            </a:r>
            <a:endParaRPr lang="en-US"/>
          </a:p>
        </p:txBody>
      </p:sp>
      <p:sp>
        <p:nvSpPr>
          <p:cNvPr id="8" name="Tijdelijke aanduiding voor afbeelding 7">
            <a:extLst>
              <a:ext uri="{FF2B5EF4-FFF2-40B4-BE49-F238E27FC236}">
                <a16:creationId xmlns:a16="http://schemas.microsoft.com/office/drawing/2014/main" id="{4A886CA6-8A8B-47B7-BEA1-17929E717343}"/>
              </a:ext>
            </a:extLst>
          </p:cNvPr>
          <p:cNvSpPr>
            <a:spLocks noGrp="1"/>
          </p:cNvSpPr>
          <p:nvPr>
            <p:ph type="pic" sz="quarter" idx="16"/>
          </p:nvPr>
        </p:nvSpPr>
        <p:spPr>
          <a:xfrm>
            <a:off x="6310313" y="-1"/>
            <a:ext cx="5881687" cy="6534000"/>
          </a:xfrm>
        </p:spPr>
        <p:txBody>
          <a:bodyPr/>
          <a:lstStyle/>
          <a:p>
            <a:r>
              <a:rPr lang="nl-NL"/>
              <a:t>Klik op het pictogram als u een afbeelding wilt toevoegen</a:t>
            </a:r>
            <a:endParaRPr lang="en-US"/>
          </a:p>
        </p:txBody>
      </p:sp>
    </p:spTree>
    <p:extLst>
      <p:ext uri="{BB962C8B-B14F-4D97-AF65-F5344CB8AC3E}">
        <p14:creationId xmlns:p14="http://schemas.microsoft.com/office/powerpoint/2010/main" val="400478370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9CB0337-0181-48D8-9752-725373941BF5}"/>
              </a:ext>
            </a:extLst>
          </p:cNvPr>
          <p:cNvSpPr>
            <a:spLocks noGrp="1"/>
          </p:cNvSpPr>
          <p:nvPr>
            <p:ph type="title"/>
          </p:nvPr>
        </p:nvSpPr>
        <p:spPr>
          <a:xfrm>
            <a:off x="936000" y="745200"/>
            <a:ext cx="10307894" cy="540000"/>
          </a:xfrm>
          <a:prstGeom prst="rect">
            <a:avLst/>
          </a:prstGeom>
        </p:spPr>
        <p:txBody>
          <a:bodyPr vert="horz" lIns="0" tIns="0" rIns="0" bIns="0" rtlCol="0" anchor="t" anchorCtr="0">
            <a:noAutofit/>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B844B428-490F-4043-83C9-9D8D5B859112}"/>
              </a:ext>
            </a:extLst>
          </p:cNvPr>
          <p:cNvSpPr>
            <a:spLocks noGrp="1"/>
          </p:cNvSpPr>
          <p:nvPr>
            <p:ph type="body" idx="1"/>
          </p:nvPr>
        </p:nvSpPr>
        <p:spPr>
          <a:xfrm>
            <a:off x="936000" y="1825625"/>
            <a:ext cx="10307898" cy="4428000"/>
          </a:xfrm>
          <a:prstGeom prst="rect">
            <a:avLst/>
          </a:prstGeom>
        </p:spPr>
        <p:txBody>
          <a:bodyPr vert="horz" lIns="0" tIns="0" rIns="0" bIns="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a:p>
            <a:pPr lvl="5"/>
            <a:r>
              <a:rPr lang="nl-NL"/>
              <a:t>6</a:t>
            </a:r>
          </a:p>
          <a:p>
            <a:pPr lvl="6"/>
            <a:r>
              <a:rPr lang="nl-NL"/>
              <a:t>7</a:t>
            </a:r>
          </a:p>
          <a:p>
            <a:pPr lvl="7"/>
            <a:r>
              <a:rPr lang="nl-NL"/>
              <a:t>8</a:t>
            </a:r>
          </a:p>
          <a:p>
            <a:pPr lvl="8"/>
            <a:r>
              <a:rPr lang="nl-NL"/>
              <a:t>9</a:t>
            </a:r>
            <a:endParaRPr lang="en-US"/>
          </a:p>
        </p:txBody>
      </p:sp>
      <p:sp>
        <p:nvSpPr>
          <p:cNvPr id="4" name="Tijdelijke aanduiding voor datum 3">
            <a:extLst>
              <a:ext uri="{FF2B5EF4-FFF2-40B4-BE49-F238E27FC236}">
                <a16:creationId xmlns:a16="http://schemas.microsoft.com/office/drawing/2014/main" id="{4BB44EB4-C48A-442F-BE77-00F858A7A856}"/>
              </a:ext>
            </a:extLst>
          </p:cNvPr>
          <p:cNvSpPr>
            <a:spLocks noGrp="1"/>
          </p:cNvSpPr>
          <p:nvPr>
            <p:ph type="dt" sz="half" idx="2"/>
          </p:nvPr>
        </p:nvSpPr>
        <p:spPr>
          <a:xfrm>
            <a:off x="6310800" y="6589560"/>
            <a:ext cx="2743200" cy="219600"/>
          </a:xfrm>
          <a:prstGeom prst="rect">
            <a:avLst/>
          </a:prstGeom>
        </p:spPr>
        <p:txBody>
          <a:bodyPr vert="horz" lIns="0" tIns="0" rIns="0" bIns="0" rtlCol="0" anchor="ctr">
            <a:noAutofit/>
          </a:bodyPr>
          <a:lstStyle>
            <a:lvl1pPr algn="l">
              <a:defRPr sz="900">
                <a:solidFill>
                  <a:schemeClr val="tx1"/>
                </a:solidFill>
              </a:defRPr>
            </a:lvl1pPr>
          </a:lstStyle>
          <a:p>
            <a:endParaRPr lang="en-US"/>
          </a:p>
        </p:txBody>
      </p:sp>
      <p:sp>
        <p:nvSpPr>
          <p:cNvPr id="5" name="Tijdelijke aanduiding voor voettekst 4">
            <a:extLst>
              <a:ext uri="{FF2B5EF4-FFF2-40B4-BE49-F238E27FC236}">
                <a16:creationId xmlns:a16="http://schemas.microsoft.com/office/drawing/2014/main" id="{9F3B06FB-989B-4CCB-8491-8311D6805C89}"/>
              </a:ext>
            </a:extLst>
          </p:cNvPr>
          <p:cNvSpPr>
            <a:spLocks noGrp="1"/>
          </p:cNvSpPr>
          <p:nvPr>
            <p:ph type="ftr" sz="quarter" idx="3"/>
          </p:nvPr>
        </p:nvSpPr>
        <p:spPr>
          <a:xfrm>
            <a:off x="936000" y="6595200"/>
            <a:ext cx="4114800" cy="219600"/>
          </a:xfrm>
          <a:prstGeom prst="rect">
            <a:avLst/>
          </a:prstGeom>
        </p:spPr>
        <p:txBody>
          <a:bodyPr vert="horz" lIns="0" tIns="0" rIns="0" bIns="0" rtlCol="0" anchor="ctr">
            <a:noAutofit/>
          </a:bodyPr>
          <a:lstStyle>
            <a:lvl1pPr algn="l">
              <a:defRPr sz="900">
                <a:solidFill>
                  <a:schemeClr val="tx1"/>
                </a:solidFill>
              </a:defRPr>
            </a:lvl1pPr>
          </a:lstStyle>
          <a:p>
            <a:endParaRPr lang="en-US"/>
          </a:p>
        </p:txBody>
      </p:sp>
      <p:sp>
        <p:nvSpPr>
          <p:cNvPr id="6" name="Tijdelijke aanduiding voor dianummer 5">
            <a:extLst>
              <a:ext uri="{FF2B5EF4-FFF2-40B4-BE49-F238E27FC236}">
                <a16:creationId xmlns:a16="http://schemas.microsoft.com/office/drawing/2014/main" id="{C9C151D8-059A-4707-B235-E5F04D18E666}"/>
              </a:ext>
            </a:extLst>
          </p:cNvPr>
          <p:cNvSpPr>
            <a:spLocks noGrp="1"/>
          </p:cNvSpPr>
          <p:nvPr>
            <p:ph type="sldNum" sz="quarter" idx="4"/>
          </p:nvPr>
        </p:nvSpPr>
        <p:spPr>
          <a:xfrm>
            <a:off x="93999" y="6595384"/>
            <a:ext cx="637840" cy="219600"/>
          </a:xfrm>
          <a:prstGeom prst="rect">
            <a:avLst/>
          </a:prstGeom>
        </p:spPr>
        <p:txBody>
          <a:bodyPr vert="horz" lIns="0" tIns="0" rIns="0" bIns="0" rtlCol="0" anchor="ctr">
            <a:noAutofit/>
          </a:bodyPr>
          <a:lstStyle>
            <a:lvl1pPr algn="r">
              <a:defRPr sz="900">
                <a:solidFill>
                  <a:schemeClr val="tx1"/>
                </a:solidFill>
              </a:defRPr>
            </a:lvl1pPr>
          </a:lstStyle>
          <a:p>
            <a:fld id="{8080D749-0905-4FD0-BA0E-7836F9EFFEA0}" type="slidenum">
              <a:rPr lang="en-US" smtClean="0"/>
              <a:pPr/>
              <a:t>‹#›</a:t>
            </a:fld>
            <a:endParaRPr lang="en-US"/>
          </a:p>
        </p:txBody>
      </p:sp>
      <p:cxnSp>
        <p:nvCxnSpPr>
          <p:cNvPr id="8" name="Rechte verbindingslijn 7">
            <a:extLst>
              <a:ext uri="{FF2B5EF4-FFF2-40B4-BE49-F238E27FC236}">
                <a16:creationId xmlns:a16="http://schemas.microsoft.com/office/drawing/2014/main" id="{2BC4186B-BC96-4914-A436-A0F53F8F7C11}"/>
              </a:ext>
            </a:extLst>
          </p:cNvPr>
          <p:cNvCxnSpPr>
            <a:cxnSpLocks/>
          </p:cNvCxnSpPr>
          <p:nvPr userDrawn="1"/>
        </p:nvCxnSpPr>
        <p:spPr>
          <a:xfrm>
            <a:off x="0" y="6537960"/>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CD019FE8-E138-49B5-9A72-C0E50C73242C}"/>
              </a:ext>
            </a:extLst>
          </p:cNvPr>
          <p:cNvPicPr>
            <a:picLocks noChangeAspect="1"/>
          </p:cNvPicPr>
          <p:nvPr userDrawn="1"/>
        </p:nvPicPr>
        <p:blipFill>
          <a:blip r:embed="rId21" cstate="screen">
            <a:extLst>
              <a:ext uri="{28A0092B-C50C-407E-A947-70E740481C1C}">
                <a14:useLocalDpi xmlns:a14="http://schemas.microsoft.com/office/drawing/2010/main" val="0"/>
              </a:ext>
            </a:extLst>
          </a:blip>
          <a:srcRect/>
          <a:stretch/>
        </p:blipFill>
        <p:spPr>
          <a:xfrm>
            <a:off x="10829462" y="6615582"/>
            <a:ext cx="1041910" cy="154740"/>
          </a:xfrm>
          <a:prstGeom prst="rect">
            <a:avLst/>
          </a:prstGeom>
        </p:spPr>
      </p:pic>
    </p:spTree>
    <p:extLst>
      <p:ext uri="{BB962C8B-B14F-4D97-AF65-F5344CB8AC3E}">
        <p14:creationId xmlns:p14="http://schemas.microsoft.com/office/powerpoint/2010/main" val="3765216167"/>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81" r:id="rId3"/>
    <p:sldLayoutId id="2147483679" r:id="rId4"/>
    <p:sldLayoutId id="2147483675" r:id="rId5"/>
    <p:sldLayoutId id="2147483676" r:id="rId6"/>
    <p:sldLayoutId id="2147483678" r:id="rId7"/>
    <p:sldLayoutId id="2147483661" r:id="rId8"/>
    <p:sldLayoutId id="2147483674" r:id="rId9"/>
    <p:sldLayoutId id="2147483677" r:id="rId10"/>
    <p:sldLayoutId id="2147483660" r:id="rId11"/>
    <p:sldLayoutId id="2147483662" r:id="rId12"/>
    <p:sldLayoutId id="2147483666" r:id="rId13"/>
    <p:sldLayoutId id="2147483667" r:id="rId14"/>
    <p:sldLayoutId id="2147483673" r:id="rId15"/>
    <p:sldLayoutId id="2147483668" r:id="rId16"/>
    <p:sldLayoutId id="2147483655" r:id="rId17"/>
    <p:sldLayoutId id="2147483672" r:id="rId18"/>
    <p:sldLayoutId id="2147483680" r:id="rId19"/>
  </p:sldLayoutIdLst>
  <p:hf hdr="0" ftr="0" dt="0"/>
  <p:txStyles>
    <p:titleStyle>
      <a:lvl1pPr algn="l" defTabSz="914400" rtl="0" eaLnBrk="1" latinLnBrk="0" hangingPunct="1">
        <a:lnSpc>
          <a:spcPct val="100000"/>
        </a:lnSpc>
        <a:spcBef>
          <a:spcPct val="0"/>
        </a:spcBef>
        <a:buNone/>
        <a:defRPr sz="38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0"/>
        </a:spcBef>
        <a:buClr>
          <a:schemeClr val="accent2"/>
        </a:buClr>
        <a:buSzPct val="85000"/>
        <a:buFont typeface="Wingdings" panose="05000000000000000000" pitchFamily="2" charset="2"/>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5pPr>
      <a:lvl6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6pPr>
      <a:lvl7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7pPr>
      <a:lvl8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8pPr>
      <a:lvl9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9CB0337-0181-48D8-9752-725373941BF5}"/>
              </a:ext>
            </a:extLst>
          </p:cNvPr>
          <p:cNvSpPr>
            <a:spLocks noGrp="1"/>
          </p:cNvSpPr>
          <p:nvPr>
            <p:ph type="title"/>
          </p:nvPr>
        </p:nvSpPr>
        <p:spPr>
          <a:xfrm>
            <a:off x="936000" y="745200"/>
            <a:ext cx="10307894" cy="540000"/>
          </a:xfrm>
          <a:prstGeom prst="rect">
            <a:avLst/>
          </a:prstGeom>
        </p:spPr>
        <p:txBody>
          <a:bodyPr vert="horz" lIns="0" tIns="0" rIns="0" bIns="0" rtlCol="0" anchor="t" anchorCtr="0">
            <a:noAutofit/>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B844B428-490F-4043-83C9-9D8D5B859112}"/>
              </a:ext>
            </a:extLst>
          </p:cNvPr>
          <p:cNvSpPr>
            <a:spLocks noGrp="1"/>
          </p:cNvSpPr>
          <p:nvPr>
            <p:ph type="body" idx="1"/>
          </p:nvPr>
        </p:nvSpPr>
        <p:spPr>
          <a:xfrm>
            <a:off x="936000" y="1825625"/>
            <a:ext cx="10307898" cy="4428000"/>
          </a:xfrm>
          <a:prstGeom prst="rect">
            <a:avLst/>
          </a:prstGeom>
        </p:spPr>
        <p:txBody>
          <a:bodyPr vert="horz" lIns="0" tIns="0" rIns="0" bIns="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6</a:t>
            </a:r>
          </a:p>
          <a:p>
            <a:pPr lvl="6"/>
            <a:r>
              <a:rPr lang="nl-NL" dirty="0"/>
              <a:t>7</a:t>
            </a:r>
          </a:p>
          <a:p>
            <a:pPr lvl="7"/>
            <a:r>
              <a:rPr lang="nl-NL" dirty="0"/>
              <a:t>8</a:t>
            </a:r>
          </a:p>
          <a:p>
            <a:pPr lvl="8"/>
            <a:r>
              <a:rPr lang="nl-NL" dirty="0"/>
              <a:t>9</a:t>
            </a:r>
            <a:endParaRPr lang="en-US" dirty="0"/>
          </a:p>
        </p:txBody>
      </p:sp>
      <p:sp>
        <p:nvSpPr>
          <p:cNvPr id="4" name="Tijdelijke aanduiding voor datum 3">
            <a:extLst>
              <a:ext uri="{FF2B5EF4-FFF2-40B4-BE49-F238E27FC236}">
                <a16:creationId xmlns:a16="http://schemas.microsoft.com/office/drawing/2014/main" id="{4BB44EB4-C48A-442F-BE77-00F858A7A856}"/>
              </a:ext>
            </a:extLst>
          </p:cNvPr>
          <p:cNvSpPr>
            <a:spLocks noGrp="1"/>
          </p:cNvSpPr>
          <p:nvPr>
            <p:ph type="dt" sz="half" idx="2"/>
          </p:nvPr>
        </p:nvSpPr>
        <p:spPr>
          <a:xfrm>
            <a:off x="6310800" y="6589560"/>
            <a:ext cx="2743200" cy="219600"/>
          </a:xfrm>
          <a:prstGeom prst="rect">
            <a:avLst/>
          </a:prstGeom>
        </p:spPr>
        <p:txBody>
          <a:bodyPr vert="horz" lIns="0" tIns="0" rIns="0" bIns="0" rtlCol="0" anchor="ctr">
            <a:noAutofit/>
          </a:bodyPr>
          <a:lstStyle>
            <a:lvl1pPr algn="l">
              <a:defRPr sz="900">
                <a:solidFill>
                  <a:schemeClr val="tx1"/>
                </a:solidFill>
              </a:defRPr>
            </a:lvl1pPr>
          </a:lstStyle>
          <a:p>
            <a:endParaRPr lang="en-US"/>
          </a:p>
        </p:txBody>
      </p:sp>
      <p:sp>
        <p:nvSpPr>
          <p:cNvPr id="5" name="Tijdelijke aanduiding voor voettekst 4">
            <a:extLst>
              <a:ext uri="{FF2B5EF4-FFF2-40B4-BE49-F238E27FC236}">
                <a16:creationId xmlns:a16="http://schemas.microsoft.com/office/drawing/2014/main" id="{9F3B06FB-989B-4CCB-8491-8311D6805C89}"/>
              </a:ext>
            </a:extLst>
          </p:cNvPr>
          <p:cNvSpPr>
            <a:spLocks noGrp="1"/>
          </p:cNvSpPr>
          <p:nvPr>
            <p:ph type="ftr" sz="quarter" idx="3"/>
          </p:nvPr>
        </p:nvSpPr>
        <p:spPr>
          <a:xfrm>
            <a:off x="936000" y="6595200"/>
            <a:ext cx="4114800" cy="219600"/>
          </a:xfrm>
          <a:prstGeom prst="rect">
            <a:avLst/>
          </a:prstGeom>
        </p:spPr>
        <p:txBody>
          <a:bodyPr vert="horz" lIns="0" tIns="0" rIns="0" bIns="0" rtlCol="0" anchor="ctr">
            <a:noAutofit/>
          </a:bodyPr>
          <a:lstStyle>
            <a:lvl1pPr algn="l">
              <a:defRPr sz="900">
                <a:solidFill>
                  <a:schemeClr val="tx1"/>
                </a:solidFill>
              </a:defRPr>
            </a:lvl1pPr>
          </a:lstStyle>
          <a:p>
            <a:r>
              <a:rPr lang="en-US"/>
              <a:t>Voorbeeld voettekst</a:t>
            </a:r>
          </a:p>
        </p:txBody>
      </p:sp>
      <p:sp>
        <p:nvSpPr>
          <p:cNvPr id="6" name="Tijdelijke aanduiding voor dianummer 5">
            <a:extLst>
              <a:ext uri="{FF2B5EF4-FFF2-40B4-BE49-F238E27FC236}">
                <a16:creationId xmlns:a16="http://schemas.microsoft.com/office/drawing/2014/main" id="{C9C151D8-059A-4707-B235-E5F04D18E666}"/>
              </a:ext>
            </a:extLst>
          </p:cNvPr>
          <p:cNvSpPr>
            <a:spLocks noGrp="1"/>
          </p:cNvSpPr>
          <p:nvPr>
            <p:ph type="sldNum" sz="quarter" idx="4"/>
          </p:nvPr>
        </p:nvSpPr>
        <p:spPr>
          <a:xfrm>
            <a:off x="93999" y="6595384"/>
            <a:ext cx="637840" cy="219600"/>
          </a:xfrm>
          <a:prstGeom prst="rect">
            <a:avLst/>
          </a:prstGeom>
        </p:spPr>
        <p:txBody>
          <a:bodyPr vert="horz" lIns="0" tIns="0" rIns="0" bIns="0" rtlCol="0" anchor="ctr">
            <a:noAutofit/>
          </a:bodyPr>
          <a:lstStyle>
            <a:lvl1pPr algn="r">
              <a:defRPr sz="900">
                <a:solidFill>
                  <a:schemeClr val="tx1"/>
                </a:solidFill>
              </a:defRPr>
            </a:lvl1pPr>
          </a:lstStyle>
          <a:p>
            <a:fld id="{8080D749-0905-4FD0-BA0E-7836F9EFFEA0}" type="slidenum">
              <a:rPr lang="en-US" smtClean="0"/>
              <a:pPr/>
              <a:t>‹#›</a:t>
            </a:fld>
            <a:endParaRPr lang="en-US"/>
          </a:p>
        </p:txBody>
      </p:sp>
      <p:cxnSp>
        <p:nvCxnSpPr>
          <p:cNvPr id="8" name="Rechte verbindingslijn 7">
            <a:extLst>
              <a:ext uri="{FF2B5EF4-FFF2-40B4-BE49-F238E27FC236}">
                <a16:creationId xmlns:a16="http://schemas.microsoft.com/office/drawing/2014/main" id="{2BC4186B-BC96-4914-A436-A0F53F8F7C11}"/>
              </a:ext>
            </a:extLst>
          </p:cNvPr>
          <p:cNvCxnSpPr>
            <a:cxnSpLocks/>
          </p:cNvCxnSpPr>
          <p:nvPr userDrawn="1"/>
        </p:nvCxnSpPr>
        <p:spPr>
          <a:xfrm>
            <a:off x="0" y="6537960"/>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CD019FE8-E138-49B5-9A72-C0E50C73242C}"/>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829462" y="6615582"/>
            <a:ext cx="1041910" cy="154740"/>
          </a:xfrm>
          <a:prstGeom prst="rect">
            <a:avLst/>
          </a:prstGeom>
        </p:spPr>
      </p:pic>
    </p:spTree>
    <p:extLst>
      <p:ext uri="{BB962C8B-B14F-4D97-AF65-F5344CB8AC3E}">
        <p14:creationId xmlns:p14="http://schemas.microsoft.com/office/powerpoint/2010/main" val="3765216167"/>
      </p:ext>
    </p:extLst>
  </p:cSld>
  <p:clrMap bg1="lt1" tx1="dk1" bg2="lt2" tx2="dk2" accent1="accent1" accent2="accent2" accent3="accent3" accent4="accent4" accent5="accent5" accent6="accent6" hlink="hlink" folHlink="folHlink"/>
  <p:sldLayoutIdLst>
    <p:sldLayoutId id="2147483683" r:id="rId1"/>
  </p:sldLayoutIdLst>
  <p:hf hdr="0" dt="0"/>
  <p:txStyles>
    <p:titleStyle>
      <a:lvl1pPr algn="l" defTabSz="914400" rtl="0" eaLnBrk="1" latinLnBrk="0" hangingPunct="1">
        <a:lnSpc>
          <a:spcPct val="100000"/>
        </a:lnSpc>
        <a:spcBef>
          <a:spcPct val="0"/>
        </a:spcBef>
        <a:buNone/>
        <a:defRPr sz="38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216000" indent="-216000" algn="l" defTabSz="914400" rtl="0" eaLnBrk="1" latinLnBrk="0" hangingPunct="1">
        <a:lnSpc>
          <a:spcPct val="100000"/>
        </a:lnSpc>
        <a:spcBef>
          <a:spcPts val="0"/>
        </a:spcBef>
        <a:buClr>
          <a:schemeClr val="accent2"/>
        </a:buClr>
        <a:buSzPct val="85000"/>
        <a:buFont typeface="Wingdings" panose="05000000000000000000" pitchFamily="2" charset="2"/>
        <a:buChar char=""/>
        <a:defRPr sz="1200" kern="1200">
          <a:solidFill>
            <a:schemeClr val="tx1"/>
          </a:solidFill>
          <a:latin typeface="+mn-lt"/>
          <a:ea typeface="+mn-ea"/>
          <a:cs typeface="+mn-cs"/>
        </a:defRPr>
      </a:lvl2pPr>
      <a:lvl3pPr marL="432000" indent="-216000" algn="l" defTabSz="914400" rtl="0" eaLnBrk="1" latinLnBrk="0" hangingPunct="1">
        <a:lnSpc>
          <a:spcPct val="100000"/>
        </a:lnSpc>
        <a:spcBef>
          <a:spcPts val="0"/>
        </a:spcBef>
        <a:buClrTx/>
        <a:buSzPct val="100000"/>
        <a:buFont typeface="Calibri" panose="020F0502020204030204" pitchFamily="34" charset="0"/>
        <a:buChar char="-"/>
        <a:defRPr sz="1200" kern="1200">
          <a:solidFill>
            <a:schemeClr val="tx1"/>
          </a:solidFill>
          <a:latin typeface="+mn-lt"/>
          <a:ea typeface="+mn-ea"/>
          <a:cs typeface="+mn-cs"/>
        </a:defRPr>
      </a:lvl3pPr>
      <a:lvl4pPr marL="648000" indent="-216000" algn="l" defTabSz="914400" rtl="0" eaLnBrk="1" latinLnBrk="0" hangingPunct="1">
        <a:lnSpc>
          <a:spcPct val="100000"/>
        </a:lnSpc>
        <a:spcBef>
          <a:spcPts val="0"/>
        </a:spcBef>
        <a:buClrTx/>
        <a:buSzPct val="100000"/>
        <a:buFont typeface="Calibri" panose="020F0502020204030204" pitchFamily="34" charset="0"/>
        <a:buChar char="-"/>
        <a:defRPr sz="1200" kern="1200">
          <a:solidFill>
            <a:schemeClr val="tx1"/>
          </a:solidFill>
          <a:latin typeface="+mn-lt"/>
          <a:ea typeface="+mn-ea"/>
          <a:cs typeface="+mn-cs"/>
        </a:defRPr>
      </a:lvl4pPr>
      <a:lvl5pPr marL="864000" indent="-216000" algn="l" defTabSz="914400" rtl="0" eaLnBrk="1" latinLnBrk="0" hangingPunct="1">
        <a:lnSpc>
          <a:spcPct val="100000"/>
        </a:lnSpc>
        <a:spcBef>
          <a:spcPts val="0"/>
        </a:spcBef>
        <a:buClrTx/>
        <a:buSzPct val="100000"/>
        <a:buFont typeface="Calibri" panose="020F0502020204030204" pitchFamily="34" charset="0"/>
        <a:buChar char="-"/>
        <a:defRPr sz="1200" kern="1200">
          <a:solidFill>
            <a:schemeClr val="tx1"/>
          </a:solidFill>
          <a:latin typeface="+mn-lt"/>
          <a:ea typeface="+mn-ea"/>
          <a:cs typeface="+mn-cs"/>
        </a:defRPr>
      </a:lvl5pPr>
      <a:lvl6pPr marL="864000" indent="-216000" algn="l" defTabSz="914400" rtl="0" eaLnBrk="1" latinLnBrk="0" hangingPunct="1">
        <a:lnSpc>
          <a:spcPct val="100000"/>
        </a:lnSpc>
        <a:spcBef>
          <a:spcPts val="0"/>
        </a:spcBef>
        <a:buClrTx/>
        <a:buSzPct val="100000"/>
        <a:buFont typeface="Calibri" panose="020F0502020204030204" pitchFamily="34" charset="0"/>
        <a:buChar char="-"/>
        <a:defRPr sz="1200" kern="1200">
          <a:solidFill>
            <a:schemeClr val="tx1"/>
          </a:solidFill>
          <a:latin typeface="+mn-lt"/>
          <a:ea typeface="+mn-ea"/>
          <a:cs typeface="+mn-cs"/>
        </a:defRPr>
      </a:lvl6pPr>
      <a:lvl7pPr marL="864000" indent="-216000" algn="l" defTabSz="914400" rtl="0" eaLnBrk="1" latinLnBrk="0" hangingPunct="1">
        <a:lnSpc>
          <a:spcPct val="100000"/>
        </a:lnSpc>
        <a:spcBef>
          <a:spcPts val="0"/>
        </a:spcBef>
        <a:buClrTx/>
        <a:buSzPct val="100000"/>
        <a:buFont typeface="Calibri" panose="020F0502020204030204" pitchFamily="34" charset="0"/>
        <a:buChar char="-"/>
        <a:defRPr sz="1200" kern="1200">
          <a:solidFill>
            <a:schemeClr val="tx1"/>
          </a:solidFill>
          <a:latin typeface="+mn-lt"/>
          <a:ea typeface="+mn-ea"/>
          <a:cs typeface="+mn-cs"/>
        </a:defRPr>
      </a:lvl7pPr>
      <a:lvl8pPr marL="864000" indent="-216000" algn="l" defTabSz="914400" rtl="0" eaLnBrk="1" latinLnBrk="0" hangingPunct="1">
        <a:lnSpc>
          <a:spcPct val="100000"/>
        </a:lnSpc>
        <a:spcBef>
          <a:spcPts val="0"/>
        </a:spcBef>
        <a:buClrTx/>
        <a:buSzPct val="100000"/>
        <a:buFont typeface="Calibri" panose="020F0502020204030204" pitchFamily="34" charset="0"/>
        <a:buChar char="-"/>
        <a:defRPr sz="1200" kern="1200">
          <a:solidFill>
            <a:schemeClr val="tx1"/>
          </a:solidFill>
          <a:latin typeface="+mn-lt"/>
          <a:ea typeface="+mn-ea"/>
          <a:cs typeface="+mn-cs"/>
        </a:defRPr>
      </a:lvl8pPr>
      <a:lvl9pPr marL="864000" indent="-216000" algn="l" defTabSz="914400" rtl="0" eaLnBrk="1" latinLnBrk="0" hangingPunct="1">
        <a:lnSpc>
          <a:spcPct val="100000"/>
        </a:lnSpc>
        <a:spcBef>
          <a:spcPts val="0"/>
        </a:spcBef>
        <a:buClrTx/>
        <a:buSzPct val="100000"/>
        <a:buFont typeface="Calibri" panose="020F0502020204030204" pitchFamily="34" charset="0"/>
        <a:buChar char="-"/>
        <a:defRPr sz="12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18" Type="http://schemas.openxmlformats.org/officeDocument/2006/relationships/image" Target="../media/image30.png"/><Relationship Id="rId3" Type="http://schemas.openxmlformats.org/officeDocument/2006/relationships/image" Target="../media/image19.svg"/><Relationship Id="rId21" Type="http://schemas.openxmlformats.org/officeDocument/2006/relationships/image" Target="../media/image33.svg"/><Relationship Id="rId7" Type="http://schemas.openxmlformats.org/officeDocument/2006/relationships/image" Target="../media/image15.svg"/><Relationship Id="rId12" Type="http://schemas.openxmlformats.org/officeDocument/2006/relationships/image" Target="../media/image26.png"/><Relationship Id="rId17" Type="http://schemas.openxmlformats.org/officeDocument/2006/relationships/image" Target="../media/image29.svg"/><Relationship Id="rId2" Type="http://schemas.openxmlformats.org/officeDocument/2006/relationships/image" Target="../media/image18.png"/><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25.svg"/><Relationship Id="rId5" Type="http://schemas.openxmlformats.org/officeDocument/2006/relationships/image" Target="../media/image21.svg"/><Relationship Id="rId15" Type="http://schemas.openxmlformats.org/officeDocument/2006/relationships/image" Target="../media/image13.svg"/><Relationship Id="rId23" Type="http://schemas.openxmlformats.org/officeDocument/2006/relationships/image" Target="../media/image35.svg"/><Relationship Id="rId10" Type="http://schemas.openxmlformats.org/officeDocument/2006/relationships/image" Target="../media/image24.png"/><Relationship Id="rId19" Type="http://schemas.openxmlformats.org/officeDocument/2006/relationships/image" Target="../media/image31.svg"/><Relationship Id="rId4" Type="http://schemas.openxmlformats.org/officeDocument/2006/relationships/image" Target="../media/image20.png"/><Relationship Id="rId9" Type="http://schemas.openxmlformats.org/officeDocument/2006/relationships/image" Target="../media/image23.svg"/><Relationship Id="rId14" Type="http://schemas.openxmlformats.org/officeDocument/2006/relationships/image" Target="../media/image12.png"/><Relationship Id="rId22"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hyperlink" Target="http://www.mxi.nl/" TargetMode="External"/><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CD6F6C5D-2D39-4185-BA1D-8F6C88FA94D8}"/>
              </a:ext>
            </a:extLst>
          </p:cNvPr>
          <p:cNvSpPr>
            <a:spLocks noGrp="1"/>
          </p:cNvSpPr>
          <p:nvPr>
            <p:ph type="ctrTitle"/>
          </p:nvPr>
        </p:nvSpPr>
        <p:spPr/>
        <p:txBody>
          <a:bodyPr/>
          <a:lstStyle/>
          <a:p>
            <a:r>
              <a:rPr lang="en-US"/>
              <a:t>Naam </a:t>
            </a:r>
            <a:r>
              <a:rPr lang="en-US" err="1"/>
              <a:t>verwerking</a:t>
            </a:r>
            <a:endParaRPr lang="en-US"/>
          </a:p>
        </p:txBody>
      </p:sp>
      <p:sp>
        <p:nvSpPr>
          <p:cNvPr id="16" name="Ondertitel 15">
            <a:extLst>
              <a:ext uri="{FF2B5EF4-FFF2-40B4-BE49-F238E27FC236}">
                <a16:creationId xmlns:a16="http://schemas.microsoft.com/office/drawing/2014/main" id="{51BF9E81-6407-4EC5-8E38-361A154B0D62}"/>
              </a:ext>
            </a:extLst>
          </p:cNvPr>
          <p:cNvSpPr>
            <a:spLocks noGrp="1"/>
          </p:cNvSpPr>
          <p:nvPr>
            <p:ph type="subTitle" idx="1"/>
          </p:nvPr>
        </p:nvSpPr>
        <p:spPr/>
        <p:txBody>
          <a:bodyPr>
            <a:normAutofit lnSpcReduction="10000"/>
          </a:bodyPr>
          <a:lstStyle/>
          <a:p>
            <a:r>
              <a:rPr lang="en-US" err="1"/>
              <a:t>Gegevensstroomanalyse</a:t>
            </a:r>
            <a:endParaRPr lang="en-US"/>
          </a:p>
        </p:txBody>
      </p:sp>
      <p:sp>
        <p:nvSpPr>
          <p:cNvPr id="17" name="Tijdelijke aanduiding voor tekst 16">
            <a:extLst>
              <a:ext uri="{FF2B5EF4-FFF2-40B4-BE49-F238E27FC236}">
                <a16:creationId xmlns:a16="http://schemas.microsoft.com/office/drawing/2014/main" id="{E500147C-72F8-4DFC-986B-3A770E15BFCE}"/>
              </a:ext>
            </a:extLst>
          </p:cNvPr>
          <p:cNvSpPr>
            <a:spLocks noGrp="1"/>
          </p:cNvSpPr>
          <p:nvPr>
            <p:ph type="body" sz="quarter" idx="12"/>
          </p:nvPr>
        </p:nvSpPr>
        <p:spPr/>
        <p:txBody>
          <a:bodyPr/>
          <a:lstStyle/>
          <a:p>
            <a:r>
              <a:rPr lang="en-US"/>
              <a:t>Naam </a:t>
            </a:r>
            <a:r>
              <a:rPr lang="en-US" err="1"/>
              <a:t>organisatie</a:t>
            </a:r>
            <a:endParaRPr lang="en-US"/>
          </a:p>
        </p:txBody>
      </p:sp>
      <p:sp>
        <p:nvSpPr>
          <p:cNvPr id="3" name="Tijdelijke aanduiding voor tekst 2">
            <a:extLst>
              <a:ext uri="{FF2B5EF4-FFF2-40B4-BE49-F238E27FC236}">
                <a16:creationId xmlns:a16="http://schemas.microsoft.com/office/drawing/2014/main" id="{8AA6D031-AE97-733A-0503-09AE943C94A9}"/>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3033792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E063877C-F082-0487-6DA2-A986E1002938}"/>
              </a:ext>
            </a:extLst>
          </p:cNvPr>
          <p:cNvSpPr>
            <a:spLocks noGrp="1"/>
          </p:cNvSpPr>
          <p:nvPr>
            <p:ph type="sldNum" sz="quarter" idx="12"/>
          </p:nvPr>
        </p:nvSpPr>
        <p:spPr/>
        <p:txBody>
          <a:bodyPr/>
          <a:lstStyle/>
          <a:p>
            <a:fld id="{8080D749-0905-4FD0-BA0E-7836F9EFFEA0}" type="slidenum">
              <a:rPr lang="nl-NL" smtClean="0"/>
              <a:t>10</a:t>
            </a:fld>
            <a:endParaRPr lang="nl-NL"/>
          </a:p>
        </p:txBody>
      </p:sp>
      <p:sp>
        <p:nvSpPr>
          <p:cNvPr id="5" name="Titel 4">
            <a:extLst>
              <a:ext uri="{FF2B5EF4-FFF2-40B4-BE49-F238E27FC236}">
                <a16:creationId xmlns:a16="http://schemas.microsoft.com/office/drawing/2014/main" id="{357857FA-3312-26FD-8B08-92A9DDF39536}"/>
              </a:ext>
            </a:extLst>
          </p:cNvPr>
          <p:cNvSpPr>
            <a:spLocks noGrp="1"/>
          </p:cNvSpPr>
          <p:nvPr>
            <p:ph type="title"/>
          </p:nvPr>
        </p:nvSpPr>
        <p:spPr/>
        <p:txBody>
          <a:bodyPr/>
          <a:lstStyle/>
          <a:p>
            <a:r>
              <a:rPr lang="nl-NL"/>
              <a:t>Gegevenstransacties bepalen</a:t>
            </a:r>
          </a:p>
        </p:txBody>
      </p:sp>
      <p:sp>
        <p:nvSpPr>
          <p:cNvPr id="6" name="Rechthoek 5">
            <a:extLst>
              <a:ext uri="{FF2B5EF4-FFF2-40B4-BE49-F238E27FC236}">
                <a16:creationId xmlns:a16="http://schemas.microsoft.com/office/drawing/2014/main" id="{654842D0-FEBE-24FF-DC2D-2D56C00917F6}"/>
              </a:ext>
            </a:extLst>
          </p:cNvPr>
          <p:cNvSpPr/>
          <p:nvPr/>
        </p:nvSpPr>
        <p:spPr>
          <a:xfrm>
            <a:off x="2053388" y="2551692"/>
            <a:ext cx="8117307" cy="1635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a:t>[Naam verwerking]</a:t>
            </a:r>
          </a:p>
          <a:p>
            <a:pPr algn="ctr"/>
            <a:endParaRPr lang="nl-NL"/>
          </a:p>
          <a:p>
            <a:pPr algn="ctr"/>
            <a:endParaRPr lang="nl-NL"/>
          </a:p>
          <a:p>
            <a:pPr algn="ctr"/>
            <a:endParaRPr lang="nl-NL"/>
          </a:p>
          <a:p>
            <a:pPr algn="ctr"/>
            <a:endParaRPr lang="nl-NL"/>
          </a:p>
          <a:p>
            <a:endParaRPr lang="nl-NL"/>
          </a:p>
        </p:txBody>
      </p:sp>
      <p:sp>
        <p:nvSpPr>
          <p:cNvPr id="7" name="Rechthoek 6">
            <a:extLst>
              <a:ext uri="{FF2B5EF4-FFF2-40B4-BE49-F238E27FC236}">
                <a16:creationId xmlns:a16="http://schemas.microsoft.com/office/drawing/2014/main" id="{D88523F1-7413-6407-0987-8542AAB23F0C}"/>
              </a:ext>
            </a:extLst>
          </p:cNvPr>
          <p:cNvSpPr/>
          <p:nvPr/>
        </p:nvSpPr>
        <p:spPr>
          <a:xfrm>
            <a:off x="2247253" y="3124202"/>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solidFill>
                <a:schemeClr val="tx2"/>
              </a:solidFill>
            </a:endParaRPr>
          </a:p>
        </p:txBody>
      </p:sp>
      <p:sp>
        <p:nvSpPr>
          <p:cNvPr id="8" name="Rechthoek 7">
            <a:extLst>
              <a:ext uri="{FF2B5EF4-FFF2-40B4-BE49-F238E27FC236}">
                <a16:creationId xmlns:a16="http://schemas.microsoft.com/office/drawing/2014/main" id="{F925DDA6-27A4-7DDC-A6C7-E1321CAD6F2A}"/>
              </a:ext>
            </a:extLst>
          </p:cNvPr>
          <p:cNvSpPr/>
          <p:nvPr/>
        </p:nvSpPr>
        <p:spPr>
          <a:xfrm>
            <a:off x="4989095" y="3124202"/>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solidFill>
                <a:schemeClr val="tx2"/>
              </a:solidFill>
            </a:endParaRPr>
          </a:p>
        </p:txBody>
      </p:sp>
      <p:sp>
        <p:nvSpPr>
          <p:cNvPr id="9" name="Rechthoek 8">
            <a:extLst>
              <a:ext uri="{FF2B5EF4-FFF2-40B4-BE49-F238E27FC236}">
                <a16:creationId xmlns:a16="http://schemas.microsoft.com/office/drawing/2014/main" id="{CB235FC3-3403-B778-268D-63AB5123E359}"/>
              </a:ext>
            </a:extLst>
          </p:cNvPr>
          <p:cNvSpPr/>
          <p:nvPr/>
        </p:nvSpPr>
        <p:spPr>
          <a:xfrm>
            <a:off x="7588023" y="3124202"/>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solidFill>
                <a:schemeClr val="tx2"/>
              </a:solidFill>
            </a:endParaRPr>
          </a:p>
        </p:txBody>
      </p:sp>
      <p:cxnSp>
        <p:nvCxnSpPr>
          <p:cNvPr id="12" name="Rechte verbindingslijn 11">
            <a:extLst>
              <a:ext uri="{FF2B5EF4-FFF2-40B4-BE49-F238E27FC236}">
                <a16:creationId xmlns:a16="http://schemas.microsoft.com/office/drawing/2014/main" id="{1AAA605C-209D-3A84-695E-F9A87ADCBAEB}"/>
              </a:ext>
            </a:extLst>
          </p:cNvPr>
          <p:cNvCxnSpPr>
            <a:cxnSpLocks/>
            <a:stCxn id="7" idx="2"/>
          </p:cNvCxnSpPr>
          <p:nvPr/>
        </p:nvCxnSpPr>
        <p:spPr>
          <a:xfrm>
            <a:off x="3425616" y="3927941"/>
            <a:ext cx="2741842" cy="985117"/>
          </a:xfrm>
          <a:prstGeom prst="line">
            <a:avLst/>
          </a:prstGeom>
          <a:ln w="762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0" name="Rechthoek 9">
            <a:extLst>
              <a:ext uri="{FF2B5EF4-FFF2-40B4-BE49-F238E27FC236}">
                <a16:creationId xmlns:a16="http://schemas.microsoft.com/office/drawing/2014/main" id="{EB329B92-FE93-D707-02AF-44B7047ACECC}"/>
              </a:ext>
            </a:extLst>
          </p:cNvPr>
          <p:cNvSpPr/>
          <p:nvPr/>
        </p:nvSpPr>
        <p:spPr>
          <a:xfrm>
            <a:off x="1393410" y="4847791"/>
            <a:ext cx="10215026" cy="1635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a:t>[Naam deelproces]</a:t>
            </a:r>
          </a:p>
          <a:p>
            <a:pPr algn="ctr"/>
            <a:endParaRPr lang="nl-NL"/>
          </a:p>
          <a:p>
            <a:pPr algn="ctr"/>
            <a:endParaRPr lang="nl-NL"/>
          </a:p>
          <a:p>
            <a:pPr algn="ctr"/>
            <a:endParaRPr lang="nl-NL"/>
          </a:p>
          <a:p>
            <a:pPr algn="ctr"/>
            <a:endParaRPr lang="nl-NL"/>
          </a:p>
          <a:p>
            <a:endParaRPr lang="nl-NL"/>
          </a:p>
        </p:txBody>
      </p:sp>
      <p:sp>
        <p:nvSpPr>
          <p:cNvPr id="14" name="Rechthoek 13">
            <a:extLst>
              <a:ext uri="{FF2B5EF4-FFF2-40B4-BE49-F238E27FC236}">
                <a16:creationId xmlns:a16="http://schemas.microsoft.com/office/drawing/2014/main" id="{68B9AB81-FD71-BDB7-3990-028F6B5123E6}"/>
              </a:ext>
            </a:extLst>
          </p:cNvPr>
          <p:cNvSpPr/>
          <p:nvPr/>
        </p:nvSpPr>
        <p:spPr>
          <a:xfrm>
            <a:off x="1549422" y="5438191"/>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solidFill>
                <a:schemeClr val="tx2"/>
              </a:solidFill>
            </a:endParaRPr>
          </a:p>
        </p:txBody>
      </p:sp>
      <p:sp>
        <p:nvSpPr>
          <p:cNvPr id="15" name="Rechthoek 14">
            <a:extLst>
              <a:ext uri="{FF2B5EF4-FFF2-40B4-BE49-F238E27FC236}">
                <a16:creationId xmlns:a16="http://schemas.microsoft.com/office/drawing/2014/main" id="{AAD73500-E6D6-6670-C7B9-075A846B24A4}"/>
              </a:ext>
            </a:extLst>
          </p:cNvPr>
          <p:cNvSpPr/>
          <p:nvPr/>
        </p:nvSpPr>
        <p:spPr>
          <a:xfrm>
            <a:off x="4107322" y="5467654"/>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solidFill>
                <a:schemeClr val="tx2"/>
              </a:solidFill>
            </a:endParaRPr>
          </a:p>
        </p:txBody>
      </p:sp>
      <p:sp>
        <p:nvSpPr>
          <p:cNvPr id="16" name="Rechthoek 15">
            <a:extLst>
              <a:ext uri="{FF2B5EF4-FFF2-40B4-BE49-F238E27FC236}">
                <a16:creationId xmlns:a16="http://schemas.microsoft.com/office/drawing/2014/main" id="{EC947E12-D919-0B73-83C7-6F9AFCCB822F}"/>
              </a:ext>
            </a:extLst>
          </p:cNvPr>
          <p:cNvSpPr/>
          <p:nvPr/>
        </p:nvSpPr>
        <p:spPr>
          <a:xfrm>
            <a:off x="6620060" y="5463684"/>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solidFill>
                <a:schemeClr val="tx2"/>
              </a:solidFill>
            </a:endParaRPr>
          </a:p>
        </p:txBody>
      </p:sp>
      <p:sp>
        <p:nvSpPr>
          <p:cNvPr id="17" name="Rechthoek 16">
            <a:extLst>
              <a:ext uri="{FF2B5EF4-FFF2-40B4-BE49-F238E27FC236}">
                <a16:creationId xmlns:a16="http://schemas.microsoft.com/office/drawing/2014/main" id="{C5F887D6-B676-55EF-1084-98870D2563FD}"/>
              </a:ext>
            </a:extLst>
          </p:cNvPr>
          <p:cNvSpPr/>
          <p:nvPr/>
        </p:nvSpPr>
        <p:spPr>
          <a:xfrm>
            <a:off x="9114248" y="5463684"/>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solidFill>
                <a:schemeClr val="tx2"/>
              </a:solidFill>
            </a:endParaRPr>
          </a:p>
        </p:txBody>
      </p:sp>
      <p:sp>
        <p:nvSpPr>
          <p:cNvPr id="4" name="Tijdelijke aanduiding voor tekst 3">
            <a:extLst>
              <a:ext uri="{FF2B5EF4-FFF2-40B4-BE49-F238E27FC236}">
                <a16:creationId xmlns:a16="http://schemas.microsoft.com/office/drawing/2014/main" id="{01412C3C-8BAF-DDBB-1592-976D2A126FC8}"/>
              </a:ext>
            </a:extLst>
          </p:cNvPr>
          <p:cNvSpPr>
            <a:spLocks noGrp="1"/>
          </p:cNvSpPr>
          <p:nvPr>
            <p:ph type="body" idx="14"/>
          </p:nvPr>
        </p:nvSpPr>
        <p:spPr/>
        <p:txBody>
          <a:bodyPr/>
          <a:lstStyle/>
          <a:p>
            <a:endParaRPr lang="nl-NL"/>
          </a:p>
        </p:txBody>
      </p:sp>
    </p:spTree>
    <p:extLst>
      <p:ext uri="{BB962C8B-B14F-4D97-AF65-F5344CB8AC3E}">
        <p14:creationId xmlns:p14="http://schemas.microsoft.com/office/powerpoint/2010/main" val="840784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E60B4-B6A9-AF60-D436-9E10A12D805B}"/>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4EEE183-2B3B-580F-4E61-D44A2474270A}"/>
              </a:ext>
            </a:extLst>
          </p:cNvPr>
          <p:cNvSpPr>
            <a:spLocks noGrp="1"/>
          </p:cNvSpPr>
          <p:nvPr>
            <p:ph idx="1"/>
          </p:nvPr>
        </p:nvSpPr>
        <p:spPr/>
        <p:txBody>
          <a:bodyPr/>
          <a:lstStyle/>
          <a:p>
            <a:pPr algn="ctr"/>
            <a:endParaRPr lang="nl-NL">
              <a:solidFill>
                <a:schemeClr val="tx1"/>
              </a:solidFill>
            </a:endParaRPr>
          </a:p>
          <a:p>
            <a:pPr algn="ctr"/>
            <a:endParaRPr lang="nl-NL"/>
          </a:p>
        </p:txBody>
      </p:sp>
      <p:sp>
        <p:nvSpPr>
          <p:cNvPr id="3" name="Tijdelijke aanduiding voor dianummer 2">
            <a:extLst>
              <a:ext uri="{FF2B5EF4-FFF2-40B4-BE49-F238E27FC236}">
                <a16:creationId xmlns:a16="http://schemas.microsoft.com/office/drawing/2014/main" id="{F4F0E324-66A1-5E43-7F92-0676C14395E8}"/>
              </a:ext>
            </a:extLst>
          </p:cNvPr>
          <p:cNvSpPr>
            <a:spLocks noGrp="1"/>
          </p:cNvSpPr>
          <p:nvPr>
            <p:ph type="sldNum" sz="quarter" idx="12"/>
          </p:nvPr>
        </p:nvSpPr>
        <p:spPr/>
        <p:txBody>
          <a:bodyPr/>
          <a:lstStyle/>
          <a:p>
            <a:fld id="{8080D749-0905-4FD0-BA0E-7836F9EFFEA0}" type="slidenum">
              <a:rPr lang="nl-NL" smtClean="0"/>
              <a:t>11</a:t>
            </a:fld>
            <a:endParaRPr lang="nl-NL"/>
          </a:p>
        </p:txBody>
      </p:sp>
      <p:sp>
        <p:nvSpPr>
          <p:cNvPr id="5" name="Titel 4">
            <a:extLst>
              <a:ext uri="{FF2B5EF4-FFF2-40B4-BE49-F238E27FC236}">
                <a16:creationId xmlns:a16="http://schemas.microsoft.com/office/drawing/2014/main" id="{05613DA3-3526-E2D5-A6AA-6BC193D5490E}"/>
              </a:ext>
            </a:extLst>
          </p:cNvPr>
          <p:cNvSpPr>
            <a:spLocks noGrp="1"/>
          </p:cNvSpPr>
          <p:nvPr>
            <p:ph type="title"/>
          </p:nvPr>
        </p:nvSpPr>
        <p:spPr/>
        <p:txBody>
          <a:bodyPr/>
          <a:lstStyle/>
          <a:p>
            <a:r>
              <a:rPr lang="nl-NL"/>
              <a:t>Gegevensstromen uitwerken (tabel) </a:t>
            </a:r>
          </a:p>
        </p:txBody>
      </p:sp>
      <p:graphicFrame>
        <p:nvGraphicFramePr>
          <p:cNvPr id="13" name="Tabel 12">
            <a:extLst>
              <a:ext uri="{FF2B5EF4-FFF2-40B4-BE49-F238E27FC236}">
                <a16:creationId xmlns:a16="http://schemas.microsoft.com/office/drawing/2014/main" id="{F2D692DF-6581-CA12-09A8-1B0EC60B6B30}"/>
              </a:ext>
            </a:extLst>
          </p:cNvPr>
          <p:cNvGraphicFramePr>
            <a:graphicFrameLocks noGrp="1"/>
          </p:cNvGraphicFramePr>
          <p:nvPr>
            <p:extLst>
              <p:ext uri="{D42A27DB-BD31-4B8C-83A1-F6EECF244321}">
                <p14:modId xmlns:p14="http://schemas.microsoft.com/office/powerpoint/2010/main" val="267261053"/>
              </p:ext>
            </p:extLst>
          </p:nvPr>
        </p:nvGraphicFramePr>
        <p:xfrm>
          <a:off x="252245" y="1741507"/>
          <a:ext cx="11674310" cy="2549188"/>
        </p:xfrm>
        <a:graphic>
          <a:graphicData uri="http://schemas.openxmlformats.org/drawingml/2006/table">
            <a:tbl>
              <a:tblPr firstRow="1" bandRow="1">
                <a:tableStyleId>{5C22544A-7EE6-4342-B048-85BDC9FD1C3A}</a:tableStyleId>
              </a:tblPr>
              <a:tblGrid>
                <a:gridCol w="2334862">
                  <a:extLst>
                    <a:ext uri="{9D8B030D-6E8A-4147-A177-3AD203B41FA5}">
                      <a16:colId xmlns:a16="http://schemas.microsoft.com/office/drawing/2014/main" val="3928671780"/>
                    </a:ext>
                  </a:extLst>
                </a:gridCol>
                <a:gridCol w="2334862">
                  <a:extLst>
                    <a:ext uri="{9D8B030D-6E8A-4147-A177-3AD203B41FA5}">
                      <a16:colId xmlns:a16="http://schemas.microsoft.com/office/drawing/2014/main" val="1366386202"/>
                    </a:ext>
                  </a:extLst>
                </a:gridCol>
                <a:gridCol w="2334862">
                  <a:extLst>
                    <a:ext uri="{9D8B030D-6E8A-4147-A177-3AD203B41FA5}">
                      <a16:colId xmlns:a16="http://schemas.microsoft.com/office/drawing/2014/main" val="2316044842"/>
                    </a:ext>
                  </a:extLst>
                </a:gridCol>
                <a:gridCol w="2334862">
                  <a:extLst>
                    <a:ext uri="{9D8B030D-6E8A-4147-A177-3AD203B41FA5}">
                      <a16:colId xmlns:a16="http://schemas.microsoft.com/office/drawing/2014/main" val="3628886184"/>
                    </a:ext>
                  </a:extLst>
                </a:gridCol>
                <a:gridCol w="2334862">
                  <a:extLst>
                    <a:ext uri="{9D8B030D-6E8A-4147-A177-3AD203B41FA5}">
                      <a16:colId xmlns:a16="http://schemas.microsoft.com/office/drawing/2014/main" val="997820888"/>
                    </a:ext>
                  </a:extLst>
                </a:gridCol>
              </a:tblGrid>
              <a:tr h="415588">
                <a:tc>
                  <a:txBody>
                    <a:bodyPr/>
                    <a:lstStyle/>
                    <a:p>
                      <a:pPr algn="ctr"/>
                      <a:r>
                        <a:rPr lang="nl-NL" sz="1600"/>
                        <a:t>Bron</a:t>
                      </a:r>
                    </a:p>
                  </a:txBody>
                  <a:tcPr/>
                </a:tc>
                <a:tc>
                  <a:txBody>
                    <a:bodyPr/>
                    <a:lstStyle/>
                    <a:p>
                      <a:pPr algn="ctr"/>
                      <a:r>
                        <a:rPr lang="nl-NL" sz="1600" dirty="0"/>
                        <a:t>Input</a:t>
                      </a:r>
                    </a:p>
                  </a:txBody>
                  <a:tcPr/>
                </a:tc>
                <a:tc>
                  <a:txBody>
                    <a:bodyPr/>
                    <a:lstStyle/>
                    <a:p>
                      <a:pPr algn="ctr"/>
                      <a:r>
                        <a:rPr lang="nl-NL" sz="1600"/>
                        <a:t>Verwerkingsactiviteit</a:t>
                      </a:r>
                    </a:p>
                  </a:txBody>
                  <a:tcPr/>
                </a:tc>
                <a:tc>
                  <a:txBody>
                    <a:bodyPr/>
                    <a:lstStyle/>
                    <a:p>
                      <a:pPr algn="ctr"/>
                      <a:r>
                        <a:rPr lang="nl-NL" sz="1600"/>
                        <a:t>Output</a:t>
                      </a:r>
                    </a:p>
                  </a:txBody>
                  <a:tcPr/>
                </a:tc>
                <a:tc>
                  <a:txBody>
                    <a:bodyPr/>
                    <a:lstStyle/>
                    <a:p>
                      <a:pPr algn="ctr"/>
                      <a:r>
                        <a:rPr lang="nl-NL" sz="1600"/>
                        <a:t>Eindbestemming</a:t>
                      </a:r>
                    </a:p>
                  </a:txBody>
                  <a:tcPr/>
                </a:tc>
                <a:extLst>
                  <a:ext uri="{0D108BD9-81ED-4DB2-BD59-A6C34878D82A}">
                    <a16:rowId xmlns:a16="http://schemas.microsoft.com/office/drawing/2014/main" val="3124121850"/>
                  </a:ext>
                </a:extLst>
              </a:tr>
              <a:tr h="415588">
                <a:tc>
                  <a:txBody>
                    <a:bodyPr/>
                    <a:lstStyle/>
                    <a:p>
                      <a:pPr algn="ctr"/>
                      <a:endParaRPr lang="nl-NL" sz="1600"/>
                    </a:p>
                    <a:p>
                      <a:pPr algn="ctr"/>
                      <a:endParaRPr lang="nl-NL" sz="1600"/>
                    </a:p>
                    <a:p>
                      <a:pPr algn="ctr"/>
                      <a:endParaRPr lang="nl-NL" sz="1600"/>
                    </a:p>
                    <a:p>
                      <a:pPr algn="ctr"/>
                      <a:endParaRPr lang="nl-NL" sz="1600"/>
                    </a:p>
                  </a:txBody>
                  <a:tcPr/>
                </a:tc>
                <a:tc>
                  <a:txBody>
                    <a:bodyPr/>
                    <a:lstStyle/>
                    <a:p>
                      <a:pPr algn="ctr"/>
                      <a:endParaRPr lang="nl-NL" sz="1600" b="0"/>
                    </a:p>
                  </a:txBody>
                  <a:tcPr/>
                </a:tc>
                <a:tc>
                  <a:txBody>
                    <a:bodyPr/>
                    <a:lstStyle/>
                    <a:p>
                      <a:pPr algn="ctr"/>
                      <a:endParaRPr lang="nl-NL" sz="1600"/>
                    </a:p>
                  </a:txBody>
                  <a:tcPr/>
                </a:tc>
                <a:tc>
                  <a:txBody>
                    <a:bodyPr/>
                    <a:lstStyle/>
                    <a:p>
                      <a:pPr algn="ctr"/>
                      <a:endParaRPr lang="nl-NL" sz="1600"/>
                    </a:p>
                  </a:txBody>
                  <a:tcPr/>
                </a:tc>
                <a:tc>
                  <a:txBody>
                    <a:bodyPr/>
                    <a:lstStyle/>
                    <a:p>
                      <a:pPr algn="ctr"/>
                      <a:endParaRPr lang="nl-NL" sz="1600"/>
                    </a:p>
                  </a:txBody>
                  <a:tcPr/>
                </a:tc>
                <a:extLst>
                  <a:ext uri="{0D108BD9-81ED-4DB2-BD59-A6C34878D82A}">
                    <a16:rowId xmlns:a16="http://schemas.microsoft.com/office/drawing/2014/main" val="3883486338"/>
                  </a:ext>
                </a:extLst>
              </a:tr>
              <a:tr h="415588">
                <a:tc>
                  <a:txBody>
                    <a:bodyPr/>
                    <a:lstStyle/>
                    <a:p>
                      <a:pPr algn="ctr"/>
                      <a:endParaRPr lang="nl-NL" sz="1600"/>
                    </a:p>
                    <a:p>
                      <a:pPr algn="ctr"/>
                      <a:endParaRPr lang="nl-NL" sz="1600"/>
                    </a:p>
                    <a:p>
                      <a:pPr algn="ctr"/>
                      <a:endParaRPr lang="nl-NL" sz="1600"/>
                    </a:p>
                    <a:p>
                      <a:pPr algn="ctr"/>
                      <a:endParaRPr lang="nl-NL" sz="1600"/>
                    </a:p>
                  </a:txBody>
                  <a:tcPr/>
                </a:tc>
                <a:tc>
                  <a:txBody>
                    <a:bodyPr/>
                    <a:lstStyle/>
                    <a:p>
                      <a:pPr algn="ctr"/>
                      <a:endParaRPr lang="nl-NL" sz="1600" b="0"/>
                    </a:p>
                  </a:txBody>
                  <a:tcPr/>
                </a:tc>
                <a:tc>
                  <a:txBody>
                    <a:bodyPr/>
                    <a:lstStyle/>
                    <a:p>
                      <a:pPr algn="ctr"/>
                      <a:endParaRPr lang="nl-NL" sz="1600"/>
                    </a:p>
                  </a:txBody>
                  <a:tcPr/>
                </a:tc>
                <a:tc>
                  <a:txBody>
                    <a:bodyPr/>
                    <a:lstStyle/>
                    <a:p>
                      <a:pPr algn="ctr"/>
                      <a:endParaRPr lang="nl-NL" sz="1600"/>
                    </a:p>
                  </a:txBody>
                  <a:tcPr/>
                </a:tc>
                <a:tc>
                  <a:txBody>
                    <a:bodyPr/>
                    <a:lstStyle/>
                    <a:p>
                      <a:pPr algn="ctr"/>
                      <a:endParaRPr lang="nl-NL" sz="1600" dirty="0"/>
                    </a:p>
                  </a:txBody>
                  <a:tcPr/>
                </a:tc>
                <a:extLst>
                  <a:ext uri="{0D108BD9-81ED-4DB2-BD59-A6C34878D82A}">
                    <a16:rowId xmlns:a16="http://schemas.microsoft.com/office/drawing/2014/main" val="2813384653"/>
                  </a:ext>
                </a:extLst>
              </a:tr>
            </a:tbl>
          </a:graphicData>
        </a:graphic>
      </p:graphicFrame>
      <p:sp>
        <p:nvSpPr>
          <p:cNvPr id="7" name="Tijdelijke aanduiding voor tekst 6">
            <a:extLst>
              <a:ext uri="{FF2B5EF4-FFF2-40B4-BE49-F238E27FC236}">
                <a16:creationId xmlns:a16="http://schemas.microsoft.com/office/drawing/2014/main" id="{49561B4A-F922-7721-FC79-4FA70B5BBA59}"/>
              </a:ext>
            </a:extLst>
          </p:cNvPr>
          <p:cNvSpPr>
            <a:spLocks noGrp="1"/>
          </p:cNvSpPr>
          <p:nvPr>
            <p:ph type="body" idx="14"/>
          </p:nvPr>
        </p:nvSpPr>
        <p:spPr/>
        <p:txBody>
          <a:bodyPr/>
          <a:lstStyle/>
          <a:p>
            <a:endParaRPr lang="nl-NL"/>
          </a:p>
        </p:txBody>
      </p:sp>
    </p:spTree>
    <p:extLst>
      <p:ext uri="{BB962C8B-B14F-4D97-AF65-F5344CB8AC3E}">
        <p14:creationId xmlns:p14="http://schemas.microsoft.com/office/powerpoint/2010/main" val="68672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2641F-E683-9E85-349C-18D7F1DC67CD}"/>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1F924A4-4AFE-FCD0-EB3E-61A55168103D}"/>
              </a:ext>
            </a:extLst>
          </p:cNvPr>
          <p:cNvSpPr>
            <a:spLocks noGrp="1"/>
          </p:cNvSpPr>
          <p:nvPr>
            <p:ph idx="1"/>
          </p:nvPr>
        </p:nvSpPr>
        <p:spPr/>
        <p:txBody>
          <a:bodyPr/>
          <a:lstStyle/>
          <a:p>
            <a:pPr algn="ctr"/>
            <a:r>
              <a:rPr lang="nl-NL" b="1">
                <a:solidFill>
                  <a:schemeClr val="tx1"/>
                </a:solidFill>
              </a:rPr>
              <a:t>Bronnen</a:t>
            </a:r>
            <a:r>
              <a:rPr lang="nl-NL" b="1"/>
              <a:t>/ontvangers (personen/bedrijven/applicaties)</a:t>
            </a:r>
            <a:endParaRPr lang="nl-NL" b="1">
              <a:solidFill>
                <a:schemeClr val="tx1"/>
              </a:solidFill>
            </a:endParaRPr>
          </a:p>
        </p:txBody>
      </p:sp>
      <p:sp>
        <p:nvSpPr>
          <p:cNvPr id="3" name="Tijdelijke aanduiding voor dianummer 2">
            <a:extLst>
              <a:ext uri="{FF2B5EF4-FFF2-40B4-BE49-F238E27FC236}">
                <a16:creationId xmlns:a16="http://schemas.microsoft.com/office/drawing/2014/main" id="{FE3CAA77-BBEF-A8D4-0A8B-13E6A7365F8D}"/>
              </a:ext>
            </a:extLst>
          </p:cNvPr>
          <p:cNvSpPr>
            <a:spLocks noGrp="1"/>
          </p:cNvSpPr>
          <p:nvPr>
            <p:ph type="sldNum" sz="quarter" idx="12"/>
          </p:nvPr>
        </p:nvSpPr>
        <p:spPr/>
        <p:txBody>
          <a:bodyPr/>
          <a:lstStyle/>
          <a:p>
            <a:fld id="{8080D749-0905-4FD0-BA0E-7836F9EFFEA0}" type="slidenum">
              <a:rPr lang="nl-NL" smtClean="0"/>
              <a:t>12</a:t>
            </a:fld>
            <a:endParaRPr lang="nl-NL"/>
          </a:p>
        </p:txBody>
      </p:sp>
      <p:sp>
        <p:nvSpPr>
          <p:cNvPr id="4" name="Tijdelijke aanduiding voor tekst 3">
            <a:extLst>
              <a:ext uri="{FF2B5EF4-FFF2-40B4-BE49-F238E27FC236}">
                <a16:creationId xmlns:a16="http://schemas.microsoft.com/office/drawing/2014/main" id="{ED551555-0463-ED29-FCC7-8D57D1AC4972}"/>
              </a:ext>
            </a:extLst>
          </p:cNvPr>
          <p:cNvSpPr>
            <a:spLocks noGrp="1"/>
          </p:cNvSpPr>
          <p:nvPr>
            <p:ph type="body" idx="14"/>
          </p:nvPr>
        </p:nvSpPr>
        <p:spPr/>
        <p:txBody>
          <a:bodyPr/>
          <a:lstStyle/>
          <a:p>
            <a:endParaRPr lang="nl-NL"/>
          </a:p>
        </p:txBody>
      </p:sp>
      <p:sp>
        <p:nvSpPr>
          <p:cNvPr id="5" name="Titel 4">
            <a:extLst>
              <a:ext uri="{FF2B5EF4-FFF2-40B4-BE49-F238E27FC236}">
                <a16:creationId xmlns:a16="http://schemas.microsoft.com/office/drawing/2014/main" id="{9709B583-23C9-B28C-86E6-874D50CD262D}"/>
              </a:ext>
            </a:extLst>
          </p:cNvPr>
          <p:cNvSpPr>
            <a:spLocks noGrp="1"/>
          </p:cNvSpPr>
          <p:nvPr>
            <p:ph type="title"/>
          </p:nvPr>
        </p:nvSpPr>
        <p:spPr/>
        <p:txBody>
          <a:bodyPr/>
          <a:lstStyle/>
          <a:p>
            <a:r>
              <a:rPr lang="nl-NL"/>
              <a:t>Gegevensstromen uitwerken (visueel) </a:t>
            </a:r>
          </a:p>
        </p:txBody>
      </p:sp>
      <p:sp>
        <p:nvSpPr>
          <p:cNvPr id="21" name="Tijdelijke aanduiding voor inhoud 20">
            <a:extLst>
              <a:ext uri="{FF2B5EF4-FFF2-40B4-BE49-F238E27FC236}">
                <a16:creationId xmlns:a16="http://schemas.microsoft.com/office/drawing/2014/main" id="{B9FA16C3-E43C-8BF4-4923-3C7364A652FB}"/>
              </a:ext>
            </a:extLst>
          </p:cNvPr>
          <p:cNvSpPr>
            <a:spLocks noGrp="1"/>
          </p:cNvSpPr>
          <p:nvPr>
            <p:ph idx="15"/>
          </p:nvPr>
        </p:nvSpPr>
        <p:spPr>
          <a:xfrm>
            <a:off x="6310800" y="1825625"/>
            <a:ext cx="2548720" cy="4428000"/>
          </a:xfrm>
        </p:spPr>
        <p:txBody>
          <a:bodyPr/>
          <a:lstStyle/>
          <a:p>
            <a:r>
              <a:rPr lang="nl-NL" b="1"/>
              <a:t>Middelen</a:t>
            </a:r>
          </a:p>
        </p:txBody>
      </p:sp>
      <p:pic>
        <p:nvPicPr>
          <p:cNvPr id="7" name="Graphic 6" descr="Silo silhouet">
            <a:extLst>
              <a:ext uri="{FF2B5EF4-FFF2-40B4-BE49-F238E27FC236}">
                <a16:creationId xmlns:a16="http://schemas.microsoft.com/office/drawing/2014/main" id="{D9761B4C-95D8-DA23-16FE-F5E5AA1C04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66044" y="2448939"/>
            <a:ext cx="914400" cy="914400"/>
          </a:xfrm>
          <a:prstGeom prst="rect">
            <a:avLst/>
          </a:prstGeom>
        </p:spPr>
      </p:pic>
      <p:pic>
        <p:nvPicPr>
          <p:cNvPr id="9" name="Graphic 8" descr="Gebouw silhouet">
            <a:extLst>
              <a:ext uri="{FF2B5EF4-FFF2-40B4-BE49-F238E27FC236}">
                <a16:creationId xmlns:a16="http://schemas.microsoft.com/office/drawing/2014/main" id="{98A44EEB-9C58-4F14-C3AA-6205F3E4E5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63519" y="2448939"/>
            <a:ext cx="914400" cy="914400"/>
          </a:xfrm>
          <a:prstGeom prst="rect">
            <a:avLst/>
          </a:prstGeom>
        </p:spPr>
      </p:pic>
      <p:pic>
        <p:nvPicPr>
          <p:cNvPr id="11" name="Graphic 10" descr="Kubus silhouet">
            <a:extLst>
              <a:ext uri="{FF2B5EF4-FFF2-40B4-BE49-F238E27FC236}">
                <a16:creationId xmlns:a16="http://schemas.microsoft.com/office/drawing/2014/main" id="{8D3B5EA8-0F35-0FB2-0E92-4DC2F5A29C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24082" y="2448939"/>
            <a:ext cx="914400" cy="914400"/>
          </a:xfrm>
          <a:prstGeom prst="rect">
            <a:avLst/>
          </a:prstGeom>
        </p:spPr>
      </p:pic>
      <p:pic>
        <p:nvPicPr>
          <p:cNvPr id="14" name="Graphic 13" descr="Document silhouet">
            <a:extLst>
              <a:ext uri="{FF2B5EF4-FFF2-40B4-BE49-F238E27FC236}">
                <a16:creationId xmlns:a16="http://schemas.microsoft.com/office/drawing/2014/main" id="{7F06749D-49DD-20EE-151A-59A5022DEC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28389" y="2186972"/>
            <a:ext cx="914400" cy="914400"/>
          </a:xfrm>
          <a:prstGeom prst="rect">
            <a:avLst/>
          </a:prstGeom>
        </p:spPr>
      </p:pic>
      <p:pic>
        <p:nvPicPr>
          <p:cNvPr id="16" name="Graphic 15" descr="E-mail silhouet">
            <a:extLst>
              <a:ext uri="{FF2B5EF4-FFF2-40B4-BE49-F238E27FC236}">
                <a16:creationId xmlns:a16="http://schemas.microsoft.com/office/drawing/2014/main" id="{50F467FB-0A7B-67F0-3534-E8D52C94155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71189" y="2170682"/>
            <a:ext cx="914400" cy="914400"/>
          </a:xfrm>
          <a:prstGeom prst="rect">
            <a:avLst/>
          </a:prstGeom>
        </p:spPr>
      </p:pic>
      <p:pic>
        <p:nvPicPr>
          <p:cNvPr id="18" name="Graphic 17" descr="Groep mannen met effen opvulling">
            <a:extLst>
              <a:ext uri="{FF2B5EF4-FFF2-40B4-BE49-F238E27FC236}">
                <a16:creationId xmlns:a16="http://schemas.microsoft.com/office/drawing/2014/main" id="{674DE5F7-A2DC-F784-9456-92D34486A67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782248" y="4060469"/>
            <a:ext cx="914400" cy="914400"/>
          </a:xfrm>
          <a:prstGeom prst="rect">
            <a:avLst/>
          </a:prstGeom>
        </p:spPr>
      </p:pic>
      <p:pic>
        <p:nvPicPr>
          <p:cNvPr id="20" name="Graphic 19" descr="Man met effen opvulling">
            <a:extLst>
              <a:ext uri="{FF2B5EF4-FFF2-40B4-BE49-F238E27FC236}">
                <a16:creationId xmlns:a16="http://schemas.microsoft.com/office/drawing/2014/main" id="{5A1270AE-E172-8C2A-702C-1BEBB8ED178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18912" y="4016028"/>
            <a:ext cx="914400" cy="914400"/>
          </a:xfrm>
          <a:prstGeom prst="rect">
            <a:avLst/>
          </a:prstGeom>
        </p:spPr>
      </p:pic>
      <p:sp>
        <p:nvSpPr>
          <p:cNvPr id="24" name="Tekstvak 23">
            <a:extLst>
              <a:ext uri="{FF2B5EF4-FFF2-40B4-BE49-F238E27FC236}">
                <a16:creationId xmlns:a16="http://schemas.microsoft.com/office/drawing/2014/main" id="{FE37AD18-63AA-8C5B-A548-14B9F5AD1ACE}"/>
              </a:ext>
            </a:extLst>
          </p:cNvPr>
          <p:cNvSpPr txBox="1"/>
          <p:nvPr/>
        </p:nvSpPr>
        <p:spPr>
          <a:xfrm>
            <a:off x="1491885" y="4900924"/>
            <a:ext cx="1053671" cy="276999"/>
          </a:xfrm>
          <a:prstGeom prst="rect">
            <a:avLst/>
          </a:prstGeom>
          <a:noFill/>
        </p:spPr>
        <p:txBody>
          <a:bodyPr wrap="square" rtlCol="0">
            <a:spAutoFit/>
          </a:bodyPr>
          <a:lstStyle/>
          <a:p>
            <a:r>
              <a:rPr lang="nl-NL" sz="1200"/>
              <a:t>Medewerker</a:t>
            </a:r>
          </a:p>
        </p:txBody>
      </p:sp>
      <p:sp>
        <p:nvSpPr>
          <p:cNvPr id="25" name="Tekstvak 24">
            <a:extLst>
              <a:ext uri="{FF2B5EF4-FFF2-40B4-BE49-F238E27FC236}">
                <a16:creationId xmlns:a16="http://schemas.microsoft.com/office/drawing/2014/main" id="{BCAC73CB-E854-30D7-4FB4-30642CED8E73}"/>
              </a:ext>
            </a:extLst>
          </p:cNvPr>
          <p:cNvSpPr txBox="1"/>
          <p:nvPr/>
        </p:nvSpPr>
        <p:spPr>
          <a:xfrm>
            <a:off x="1542260" y="3282802"/>
            <a:ext cx="952920" cy="276999"/>
          </a:xfrm>
          <a:prstGeom prst="rect">
            <a:avLst/>
          </a:prstGeom>
          <a:noFill/>
        </p:spPr>
        <p:txBody>
          <a:bodyPr wrap="square" rtlCol="0">
            <a:spAutoFit/>
          </a:bodyPr>
          <a:lstStyle/>
          <a:p>
            <a:r>
              <a:rPr lang="nl-NL" sz="1200"/>
              <a:t>Leverancier</a:t>
            </a:r>
          </a:p>
        </p:txBody>
      </p:sp>
      <p:sp>
        <p:nvSpPr>
          <p:cNvPr id="26" name="Tekstvak 25">
            <a:extLst>
              <a:ext uri="{FF2B5EF4-FFF2-40B4-BE49-F238E27FC236}">
                <a16:creationId xmlns:a16="http://schemas.microsoft.com/office/drawing/2014/main" id="{62FEB17A-54BA-2787-3F68-3EC8FE4CD5F7}"/>
              </a:ext>
            </a:extLst>
          </p:cNvPr>
          <p:cNvSpPr txBox="1"/>
          <p:nvPr/>
        </p:nvSpPr>
        <p:spPr>
          <a:xfrm>
            <a:off x="2669534" y="3257433"/>
            <a:ext cx="1339034" cy="646331"/>
          </a:xfrm>
          <a:prstGeom prst="rect">
            <a:avLst/>
          </a:prstGeom>
          <a:noFill/>
        </p:spPr>
        <p:txBody>
          <a:bodyPr wrap="square" rtlCol="0">
            <a:spAutoFit/>
          </a:bodyPr>
          <a:lstStyle/>
          <a:p>
            <a:pPr algn="ctr"/>
            <a:r>
              <a:rPr lang="nl-NL" sz="1200"/>
              <a:t>Opslag/</a:t>
            </a:r>
          </a:p>
          <a:p>
            <a:pPr algn="ctr"/>
            <a:r>
              <a:rPr lang="nl-NL" sz="1200"/>
              <a:t>archief/</a:t>
            </a:r>
          </a:p>
          <a:p>
            <a:pPr algn="ctr"/>
            <a:r>
              <a:rPr lang="nl-NL" sz="1200"/>
              <a:t>datawarehouse</a:t>
            </a:r>
          </a:p>
        </p:txBody>
      </p:sp>
      <p:sp>
        <p:nvSpPr>
          <p:cNvPr id="27" name="Tekstvak 26">
            <a:extLst>
              <a:ext uri="{FF2B5EF4-FFF2-40B4-BE49-F238E27FC236}">
                <a16:creationId xmlns:a16="http://schemas.microsoft.com/office/drawing/2014/main" id="{1788B96D-0381-D5F0-64DE-25B05A8177B5}"/>
              </a:ext>
            </a:extLst>
          </p:cNvPr>
          <p:cNvSpPr txBox="1"/>
          <p:nvPr/>
        </p:nvSpPr>
        <p:spPr>
          <a:xfrm>
            <a:off x="4168569" y="3363339"/>
            <a:ext cx="914400" cy="276999"/>
          </a:xfrm>
          <a:prstGeom prst="rect">
            <a:avLst/>
          </a:prstGeom>
          <a:noFill/>
        </p:spPr>
        <p:txBody>
          <a:bodyPr wrap="square" rtlCol="0">
            <a:spAutoFit/>
          </a:bodyPr>
          <a:lstStyle/>
          <a:p>
            <a:r>
              <a:rPr lang="nl-NL" sz="1200"/>
              <a:t>Applicatie</a:t>
            </a:r>
          </a:p>
        </p:txBody>
      </p:sp>
      <p:sp>
        <p:nvSpPr>
          <p:cNvPr id="28" name="Tekstvak 27">
            <a:extLst>
              <a:ext uri="{FF2B5EF4-FFF2-40B4-BE49-F238E27FC236}">
                <a16:creationId xmlns:a16="http://schemas.microsoft.com/office/drawing/2014/main" id="{A2AA77F6-3552-0311-14CA-15A647F854F8}"/>
              </a:ext>
            </a:extLst>
          </p:cNvPr>
          <p:cNvSpPr txBox="1"/>
          <p:nvPr/>
        </p:nvSpPr>
        <p:spPr>
          <a:xfrm>
            <a:off x="2978650" y="4930428"/>
            <a:ext cx="567591" cy="276999"/>
          </a:xfrm>
          <a:prstGeom prst="rect">
            <a:avLst/>
          </a:prstGeom>
          <a:noFill/>
        </p:spPr>
        <p:txBody>
          <a:bodyPr wrap="square" rtlCol="0">
            <a:spAutoFit/>
          </a:bodyPr>
          <a:lstStyle/>
          <a:p>
            <a:r>
              <a:rPr lang="nl-NL" sz="1200"/>
              <a:t>Team</a:t>
            </a:r>
          </a:p>
        </p:txBody>
      </p:sp>
      <p:sp>
        <p:nvSpPr>
          <p:cNvPr id="29" name="Tekstvak 28">
            <a:extLst>
              <a:ext uri="{FF2B5EF4-FFF2-40B4-BE49-F238E27FC236}">
                <a16:creationId xmlns:a16="http://schemas.microsoft.com/office/drawing/2014/main" id="{5DA029A7-3B1B-C70F-FE21-6FE4789C9355}"/>
              </a:ext>
            </a:extLst>
          </p:cNvPr>
          <p:cNvSpPr txBox="1"/>
          <p:nvPr/>
        </p:nvSpPr>
        <p:spPr>
          <a:xfrm>
            <a:off x="6430345" y="3085082"/>
            <a:ext cx="596088" cy="276999"/>
          </a:xfrm>
          <a:prstGeom prst="rect">
            <a:avLst/>
          </a:prstGeom>
          <a:noFill/>
        </p:spPr>
        <p:txBody>
          <a:bodyPr wrap="square" rtlCol="0">
            <a:spAutoFit/>
          </a:bodyPr>
          <a:lstStyle/>
          <a:p>
            <a:r>
              <a:rPr lang="nl-NL" sz="1200"/>
              <a:t>E-mail</a:t>
            </a:r>
          </a:p>
        </p:txBody>
      </p:sp>
      <p:sp>
        <p:nvSpPr>
          <p:cNvPr id="30" name="Tekstvak 29">
            <a:extLst>
              <a:ext uri="{FF2B5EF4-FFF2-40B4-BE49-F238E27FC236}">
                <a16:creationId xmlns:a16="http://schemas.microsoft.com/office/drawing/2014/main" id="{C0A24FC1-D64A-8A1B-1CF8-396F23D5E811}"/>
              </a:ext>
            </a:extLst>
          </p:cNvPr>
          <p:cNvSpPr txBox="1"/>
          <p:nvPr/>
        </p:nvSpPr>
        <p:spPr>
          <a:xfrm>
            <a:off x="7498679" y="3099150"/>
            <a:ext cx="1173819" cy="276999"/>
          </a:xfrm>
          <a:prstGeom prst="rect">
            <a:avLst/>
          </a:prstGeom>
          <a:noFill/>
        </p:spPr>
        <p:txBody>
          <a:bodyPr wrap="square" rtlCol="0">
            <a:spAutoFit/>
          </a:bodyPr>
          <a:lstStyle/>
          <a:p>
            <a:r>
              <a:rPr lang="nl-NL" sz="1200"/>
              <a:t>(Web)formulier</a:t>
            </a:r>
          </a:p>
        </p:txBody>
      </p:sp>
      <p:sp>
        <p:nvSpPr>
          <p:cNvPr id="31" name="Tekstvak 30">
            <a:extLst>
              <a:ext uri="{FF2B5EF4-FFF2-40B4-BE49-F238E27FC236}">
                <a16:creationId xmlns:a16="http://schemas.microsoft.com/office/drawing/2014/main" id="{EB72A422-EE15-41FE-AF01-0B52BD976DFC}"/>
              </a:ext>
            </a:extLst>
          </p:cNvPr>
          <p:cNvSpPr txBox="1"/>
          <p:nvPr/>
        </p:nvSpPr>
        <p:spPr>
          <a:xfrm>
            <a:off x="7765684" y="4701259"/>
            <a:ext cx="758740" cy="276999"/>
          </a:xfrm>
          <a:prstGeom prst="rect">
            <a:avLst/>
          </a:prstGeom>
          <a:noFill/>
        </p:spPr>
        <p:txBody>
          <a:bodyPr wrap="square" rtlCol="0">
            <a:spAutoFit/>
          </a:bodyPr>
          <a:lstStyle/>
          <a:p>
            <a:r>
              <a:rPr lang="nl-NL" sz="1200"/>
              <a:t>Excellijst</a:t>
            </a:r>
          </a:p>
        </p:txBody>
      </p:sp>
      <p:pic>
        <p:nvPicPr>
          <p:cNvPr id="33" name="Graphic 32" descr="Lijst silhouet">
            <a:extLst>
              <a:ext uri="{FF2B5EF4-FFF2-40B4-BE49-F238E27FC236}">
                <a16:creationId xmlns:a16="http://schemas.microsoft.com/office/drawing/2014/main" id="{D1878C0F-1DB1-FB8E-66DD-637E0BBFADC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636352" y="3839172"/>
            <a:ext cx="914400" cy="914400"/>
          </a:xfrm>
          <a:prstGeom prst="rect">
            <a:avLst/>
          </a:prstGeom>
        </p:spPr>
      </p:pic>
      <p:pic>
        <p:nvPicPr>
          <p:cNvPr id="35" name="Graphic 34" descr="Geopende map silhouet">
            <a:extLst>
              <a:ext uri="{FF2B5EF4-FFF2-40B4-BE49-F238E27FC236}">
                <a16:creationId xmlns:a16="http://schemas.microsoft.com/office/drawing/2014/main" id="{48A9CDFC-711F-5B53-82FB-66F536EE1F5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045584" y="3894082"/>
            <a:ext cx="914400" cy="914400"/>
          </a:xfrm>
          <a:prstGeom prst="rect">
            <a:avLst/>
          </a:prstGeom>
        </p:spPr>
      </p:pic>
      <p:sp>
        <p:nvSpPr>
          <p:cNvPr id="36" name="Tekstvak 35">
            <a:extLst>
              <a:ext uri="{FF2B5EF4-FFF2-40B4-BE49-F238E27FC236}">
                <a16:creationId xmlns:a16="http://schemas.microsoft.com/office/drawing/2014/main" id="{AA230FBF-C986-CED0-8A3B-B0F47628FDE1}"/>
              </a:ext>
            </a:extLst>
          </p:cNvPr>
          <p:cNvSpPr txBox="1"/>
          <p:nvPr/>
        </p:nvSpPr>
        <p:spPr>
          <a:xfrm>
            <a:off x="3900384" y="4653429"/>
            <a:ext cx="1204800" cy="276999"/>
          </a:xfrm>
          <a:prstGeom prst="rect">
            <a:avLst/>
          </a:prstGeom>
          <a:noFill/>
        </p:spPr>
        <p:txBody>
          <a:bodyPr wrap="square" rtlCol="0">
            <a:spAutoFit/>
          </a:bodyPr>
          <a:lstStyle/>
          <a:p>
            <a:r>
              <a:rPr lang="nl-NL" sz="1200"/>
              <a:t>Gedeelde map</a:t>
            </a:r>
          </a:p>
        </p:txBody>
      </p:sp>
      <p:pic>
        <p:nvPicPr>
          <p:cNvPr id="38" name="Graphic 37" descr="Stad silhouet">
            <a:extLst>
              <a:ext uri="{FF2B5EF4-FFF2-40B4-BE49-F238E27FC236}">
                <a16:creationId xmlns:a16="http://schemas.microsoft.com/office/drawing/2014/main" id="{492B5A34-5752-A08C-61BF-C2428D74011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491885" y="5339225"/>
            <a:ext cx="914400" cy="914400"/>
          </a:xfrm>
          <a:prstGeom prst="rect">
            <a:avLst/>
          </a:prstGeom>
        </p:spPr>
      </p:pic>
      <p:sp>
        <p:nvSpPr>
          <p:cNvPr id="39" name="Tekstvak 38">
            <a:extLst>
              <a:ext uri="{FF2B5EF4-FFF2-40B4-BE49-F238E27FC236}">
                <a16:creationId xmlns:a16="http://schemas.microsoft.com/office/drawing/2014/main" id="{705ECB72-E239-8A55-7E9B-23CA0C3E7AA4}"/>
              </a:ext>
            </a:extLst>
          </p:cNvPr>
          <p:cNvSpPr txBox="1"/>
          <p:nvPr/>
        </p:nvSpPr>
        <p:spPr>
          <a:xfrm>
            <a:off x="1373712" y="6055401"/>
            <a:ext cx="1204800" cy="276999"/>
          </a:xfrm>
          <a:prstGeom prst="rect">
            <a:avLst/>
          </a:prstGeom>
          <a:noFill/>
        </p:spPr>
        <p:txBody>
          <a:bodyPr wrap="square" rtlCol="0">
            <a:spAutoFit/>
          </a:bodyPr>
          <a:lstStyle/>
          <a:p>
            <a:r>
              <a:rPr lang="nl-NL" sz="1200"/>
              <a:t>Ketenpartners</a:t>
            </a:r>
          </a:p>
        </p:txBody>
      </p:sp>
      <p:sp>
        <p:nvSpPr>
          <p:cNvPr id="42" name="Tekstvak 41">
            <a:extLst>
              <a:ext uri="{FF2B5EF4-FFF2-40B4-BE49-F238E27FC236}">
                <a16:creationId xmlns:a16="http://schemas.microsoft.com/office/drawing/2014/main" id="{BC36B872-55B8-2F2E-D3B7-067C1E60ACE1}"/>
              </a:ext>
            </a:extLst>
          </p:cNvPr>
          <p:cNvSpPr txBox="1"/>
          <p:nvPr/>
        </p:nvSpPr>
        <p:spPr>
          <a:xfrm>
            <a:off x="5947423" y="4741766"/>
            <a:ext cx="1561932" cy="276999"/>
          </a:xfrm>
          <a:prstGeom prst="rect">
            <a:avLst/>
          </a:prstGeom>
          <a:noFill/>
        </p:spPr>
        <p:txBody>
          <a:bodyPr wrap="square" rtlCol="0">
            <a:spAutoFit/>
          </a:bodyPr>
          <a:lstStyle/>
          <a:p>
            <a:r>
              <a:rPr lang="nl-NL" sz="1200"/>
              <a:t>(Aangetekende) brief</a:t>
            </a:r>
          </a:p>
        </p:txBody>
      </p:sp>
      <p:pic>
        <p:nvPicPr>
          <p:cNvPr id="46" name="Graphic 45" descr="Open enveloppe silhouet">
            <a:extLst>
              <a:ext uri="{FF2B5EF4-FFF2-40B4-BE49-F238E27FC236}">
                <a16:creationId xmlns:a16="http://schemas.microsoft.com/office/drawing/2014/main" id="{6CAF54AC-8A38-ADA6-92A9-C3F26549B73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203752" y="3851482"/>
            <a:ext cx="914400" cy="914400"/>
          </a:xfrm>
          <a:prstGeom prst="rect">
            <a:avLst/>
          </a:prstGeom>
        </p:spPr>
      </p:pic>
      <p:cxnSp>
        <p:nvCxnSpPr>
          <p:cNvPr id="6" name="Rechte verbindingslijn met pijl 5">
            <a:extLst>
              <a:ext uri="{FF2B5EF4-FFF2-40B4-BE49-F238E27FC236}">
                <a16:creationId xmlns:a16="http://schemas.microsoft.com/office/drawing/2014/main" id="{395D9095-E08B-713B-06BE-25A9AB2D802C}"/>
              </a:ext>
            </a:extLst>
          </p:cNvPr>
          <p:cNvCxnSpPr>
            <a:cxnSpLocks/>
          </p:cNvCxnSpPr>
          <p:nvPr/>
        </p:nvCxnSpPr>
        <p:spPr>
          <a:xfrm>
            <a:off x="9693315" y="4152952"/>
            <a:ext cx="559971"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hthoek 7">
            <a:extLst>
              <a:ext uri="{FF2B5EF4-FFF2-40B4-BE49-F238E27FC236}">
                <a16:creationId xmlns:a16="http://schemas.microsoft.com/office/drawing/2014/main" id="{8243CC92-0E55-80ED-2DF6-B4C94912DBD3}"/>
              </a:ext>
            </a:extLst>
          </p:cNvPr>
          <p:cNvSpPr/>
          <p:nvPr/>
        </p:nvSpPr>
        <p:spPr>
          <a:xfrm>
            <a:off x="9493372" y="2248142"/>
            <a:ext cx="1354603" cy="10092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b="1">
                <a:solidFill>
                  <a:schemeClr val="tx1"/>
                </a:solidFill>
              </a:rPr>
              <a:t>Opsomming persoonsgegevens</a:t>
            </a:r>
            <a:endParaRPr lang="nl-NL" sz="1050">
              <a:solidFill>
                <a:schemeClr val="tx1"/>
              </a:solidFill>
            </a:endParaRPr>
          </a:p>
        </p:txBody>
      </p:sp>
      <p:sp>
        <p:nvSpPr>
          <p:cNvPr id="10" name="Tijdelijke aanduiding voor inhoud 20">
            <a:extLst>
              <a:ext uri="{FF2B5EF4-FFF2-40B4-BE49-F238E27FC236}">
                <a16:creationId xmlns:a16="http://schemas.microsoft.com/office/drawing/2014/main" id="{D4312188-4217-8F80-DDEC-98303FB5F7F3}"/>
              </a:ext>
            </a:extLst>
          </p:cNvPr>
          <p:cNvSpPr txBox="1">
            <a:spLocks/>
          </p:cNvSpPr>
          <p:nvPr/>
        </p:nvSpPr>
        <p:spPr>
          <a:xfrm>
            <a:off x="9493372" y="1802130"/>
            <a:ext cx="2548720" cy="44280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0"/>
              </a:spcBef>
              <a:buClr>
                <a:schemeClr val="accent2"/>
              </a:buClr>
              <a:buSzPct val="85000"/>
              <a:buFont typeface="Wingdings" panose="05000000000000000000" pitchFamily="2" charset="2"/>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5pPr>
            <a:lvl6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6pPr>
            <a:lvl7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7pPr>
            <a:lvl8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8pPr>
            <a:lvl9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9pPr>
          </a:lstStyle>
          <a:p>
            <a:r>
              <a:rPr lang="nl-NL" b="1"/>
              <a:t>Overig</a:t>
            </a:r>
          </a:p>
        </p:txBody>
      </p:sp>
      <p:cxnSp>
        <p:nvCxnSpPr>
          <p:cNvPr id="12" name="Rechte verbindingslijn met pijl 11">
            <a:extLst>
              <a:ext uri="{FF2B5EF4-FFF2-40B4-BE49-F238E27FC236}">
                <a16:creationId xmlns:a16="http://schemas.microsoft.com/office/drawing/2014/main" id="{3DB33491-0E55-40F6-B5FE-661C4B08AEB1}"/>
              </a:ext>
            </a:extLst>
          </p:cNvPr>
          <p:cNvCxnSpPr>
            <a:cxnSpLocks/>
          </p:cNvCxnSpPr>
          <p:nvPr/>
        </p:nvCxnSpPr>
        <p:spPr>
          <a:xfrm>
            <a:off x="10537765" y="3903764"/>
            <a:ext cx="0" cy="49837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60F7A839-36BC-4F9C-E769-94929D5300ED}"/>
              </a:ext>
            </a:extLst>
          </p:cNvPr>
          <p:cNvCxnSpPr>
            <a:cxnSpLocks/>
          </p:cNvCxnSpPr>
          <p:nvPr/>
        </p:nvCxnSpPr>
        <p:spPr>
          <a:xfrm flipV="1">
            <a:off x="11045765" y="3894082"/>
            <a:ext cx="0" cy="4963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a:extLst>
              <a:ext uri="{FF2B5EF4-FFF2-40B4-BE49-F238E27FC236}">
                <a16:creationId xmlns:a16="http://schemas.microsoft.com/office/drawing/2014/main" id="{8EC18397-3411-EB6E-176F-272B7C7A2D34}"/>
              </a:ext>
            </a:extLst>
          </p:cNvPr>
          <p:cNvCxnSpPr>
            <a:cxnSpLocks/>
          </p:cNvCxnSpPr>
          <p:nvPr/>
        </p:nvCxnSpPr>
        <p:spPr>
          <a:xfrm flipH="1">
            <a:off x="11330245" y="4145652"/>
            <a:ext cx="552635"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822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3">
            <a:extLst>
              <a:ext uri="{FF2B5EF4-FFF2-40B4-BE49-F238E27FC236}">
                <a16:creationId xmlns:a16="http://schemas.microsoft.com/office/drawing/2014/main" id="{0CDE1BBB-F923-46F4-A256-3ED6952E15FB}"/>
              </a:ext>
            </a:extLst>
          </p:cNvPr>
          <p:cNvPicPr>
            <a:picLocks noChangeAspect="1"/>
          </p:cNvPicPr>
          <p:nvPr/>
        </p:nvPicPr>
        <p:blipFill rotWithShape="1">
          <a:blip r:embed="rId2">
            <a:extLst>
              <a:ext uri="{28A0092B-C50C-407E-A947-70E740481C1C}">
                <a14:useLocalDpi xmlns:a14="http://schemas.microsoft.com/office/drawing/2010/main" val="0"/>
              </a:ext>
            </a:extLst>
          </a:blip>
          <a:srcRect l="280" r="-349"/>
          <a:stretch/>
        </p:blipFill>
        <p:spPr>
          <a:xfrm>
            <a:off x="-1" y="0"/>
            <a:ext cx="12251267" cy="6858000"/>
          </a:xfrm>
          <a:prstGeom prst="rect">
            <a:avLst/>
          </a:prstGeom>
        </p:spPr>
      </p:pic>
      <p:sp>
        <p:nvSpPr>
          <p:cNvPr id="11" name="Rechthoek 10">
            <a:extLst>
              <a:ext uri="{FF2B5EF4-FFF2-40B4-BE49-F238E27FC236}">
                <a16:creationId xmlns:a16="http://schemas.microsoft.com/office/drawing/2014/main" id="{C3CF825F-25D9-4041-BD09-6B0F4217D428}"/>
              </a:ext>
            </a:extLst>
          </p:cNvPr>
          <p:cNvSpPr/>
          <p:nvPr/>
        </p:nvSpPr>
        <p:spPr>
          <a:xfrm>
            <a:off x="-2" y="2244475"/>
            <a:ext cx="12192001" cy="3259051"/>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ijdelijke aanduiding voor tekst 7">
            <a:extLst>
              <a:ext uri="{FF2B5EF4-FFF2-40B4-BE49-F238E27FC236}">
                <a16:creationId xmlns:a16="http://schemas.microsoft.com/office/drawing/2014/main" id="{BCB717D8-B536-4707-B7FC-24E045AE2CBD}"/>
              </a:ext>
            </a:extLst>
          </p:cNvPr>
          <p:cNvSpPr txBox="1">
            <a:spLocks/>
          </p:cNvSpPr>
          <p:nvPr/>
        </p:nvSpPr>
        <p:spPr>
          <a:xfrm>
            <a:off x="663346" y="2263526"/>
            <a:ext cx="11088000" cy="3240000"/>
          </a:xfrm>
          <a:prstGeom prst="rect">
            <a:avLst/>
          </a:prstGeom>
        </p:spPr>
        <p:txBody>
          <a:bodyPr vert="horz" lIns="0" tIns="0" rIns="0" bIns="0" rtlCol="0" anchor="ctr">
            <a:noAutofit/>
          </a:bodyPr>
          <a:lstStyle>
            <a:defPPr>
              <a:defRPr lang="nl-NL"/>
            </a:defPPr>
            <a:lvl1pPr marL="0" algn="l" defTabSz="914400" rtl="0" eaLnBrk="1" latinLnBrk="0" hangingPunct="1">
              <a:buFontTx/>
              <a:buNone/>
              <a:defRPr sz="1800" kern="1200">
                <a:solidFill>
                  <a:schemeClr val="bg1"/>
                </a:solidFill>
                <a:latin typeface="+mn-lt"/>
                <a:ea typeface="+mn-ea"/>
                <a:cs typeface="+mn-cs"/>
              </a:defRPr>
            </a:lvl1pPr>
            <a:lvl2pPr marL="0" indent="0" algn="l" defTabSz="914400" rtl="0" eaLnBrk="1" latinLnBrk="0" hangingPunct="1">
              <a:buFontTx/>
              <a:buNone/>
              <a:defRPr sz="1800" kern="1200">
                <a:solidFill>
                  <a:schemeClr val="bg1"/>
                </a:solidFill>
                <a:latin typeface="+mn-lt"/>
                <a:ea typeface="+mn-ea"/>
                <a:cs typeface="+mn-cs"/>
              </a:defRPr>
            </a:lvl2pPr>
            <a:lvl3pPr marL="0" indent="0" algn="l" defTabSz="914400" rtl="0" eaLnBrk="1" latinLnBrk="0" hangingPunct="1">
              <a:buFontTx/>
              <a:buNone/>
              <a:defRPr sz="1800" kern="1200">
                <a:solidFill>
                  <a:schemeClr val="bg1"/>
                </a:solidFill>
                <a:latin typeface="+mn-lt"/>
                <a:ea typeface="+mn-ea"/>
                <a:cs typeface="+mn-cs"/>
              </a:defRPr>
            </a:lvl3pPr>
            <a:lvl4pPr marL="0" indent="0" algn="l" defTabSz="914400" rtl="0" eaLnBrk="1" latinLnBrk="0" hangingPunct="1">
              <a:buFontTx/>
              <a:buNone/>
              <a:defRPr sz="1800" kern="1200">
                <a:solidFill>
                  <a:schemeClr val="bg1"/>
                </a:solidFill>
                <a:latin typeface="+mn-lt"/>
                <a:ea typeface="+mn-ea"/>
                <a:cs typeface="+mn-cs"/>
              </a:defRPr>
            </a:lvl4pPr>
            <a:lvl5pPr marL="0" indent="0" algn="l" defTabSz="914400" rtl="0" eaLnBrk="1" latinLnBrk="0" hangingPunct="1">
              <a:buFontTx/>
              <a:buNone/>
              <a:defRPr sz="1800" kern="1200">
                <a:solidFill>
                  <a:schemeClr val="bg1"/>
                </a:solidFill>
                <a:latin typeface="+mn-lt"/>
                <a:ea typeface="+mn-ea"/>
                <a:cs typeface="+mn-cs"/>
              </a:defRPr>
            </a:lvl5pPr>
            <a:lvl6pPr marL="0" indent="0" algn="l" defTabSz="914400" rtl="0" eaLnBrk="1" latinLnBrk="0" hangingPunct="1">
              <a:buFontTx/>
              <a:buNone/>
              <a:defRPr sz="1800" kern="1200">
                <a:solidFill>
                  <a:schemeClr val="bg1"/>
                </a:solidFill>
                <a:latin typeface="+mn-lt"/>
                <a:ea typeface="+mn-ea"/>
                <a:cs typeface="+mn-cs"/>
              </a:defRPr>
            </a:lvl6pPr>
            <a:lvl7pPr marL="0" indent="0" algn="l" defTabSz="914400" rtl="0" eaLnBrk="1" latinLnBrk="0" hangingPunct="1">
              <a:buFontTx/>
              <a:buNone/>
              <a:defRPr sz="1800" kern="1200">
                <a:solidFill>
                  <a:schemeClr val="bg1"/>
                </a:solidFill>
                <a:latin typeface="+mn-lt"/>
                <a:ea typeface="+mn-ea"/>
                <a:cs typeface="+mn-cs"/>
              </a:defRPr>
            </a:lvl7pPr>
            <a:lvl8pPr marL="0" indent="0" algn="l" defTabSz="914400" rtl="0" eaLnBrk="1" latinLnBrk="0" hangingPunct="1">
              <a:buFontTx/>
              <a:buNone/>
              <a:defRPr sz="1800" kern="1200">
                <a:solidFill>
                  <a:schemeClr val="bg1"/>
                </a:solidFill>
                <a:latin typeface="+mn-lt"/>
                <a:ea typeface="+mn-ea"/>
                <a:cs typeface="+mn-cs"/>
              </a:defRPr>
            </a:lvl8pPr>
            <a:lvl9pPr marL="0" indent="0" algn="l" defTabSz="914400" rtl="0" eaLnBrk="1" latinLnBrk="0" hangingPunct="1">
              <a:buFontTx/>
              <a:buNone/>
              <a:defRPr sz="1800" kern="1200">
                <a:solidFill>
                  <a:schemeClr val="bg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white"/>
                </a:solidFill>
                <a:effectLst/>
                <a:uLnTx/>
                <a:uFillTx/>
                <a:latin typeface="Calibri" panose="020F0502020204030204"/>
                <a:ea typeface="+mn-ea"/>
                <a:cs typeface="+mn-cs"/>
              </a:rPr>
              <a:t>M&amp;I/Partners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Calibri" panose="020F0502020204030204"/>
                <a:ea typeface="+mn-ea"/>
                <a:cs typeface="+mn-cs"/>
              </a:rPr>
              <a:t>Strategisch ICT-adviesbureau voor de zorg en overheid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Calibri" panose="020F0502020204030204"/>
                <a:ea typeface="+mn-ea"/>
                <a:cs typeface="+mn-cs"/>
              </a:rPr>
              <a:t>M&amp;I/Partners adviseert en begeleidt organisaties bij hun digitale transformatie en impactvolle digitalisering en ICT.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800"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2800" dirty="0">
                <a:solidFill>
                  <a:prstClr val="white"/>
                </a:solidFill>
                <a:latin typeface="Calibri" panose="020F0502020204030204"/>
              </a:rPr>
              <a:t>Ontdek meer</a:t>
            </a:r>
            <a:r>
              <a:rPr lang="nl-NL" sz="2800" dirty="0">
                <a:latin typeface="Calibri" panose="020F0502020204030204"/>
              </a:rPr>
              <a:t> op </a:t>
            </a:r>
            <a:r>
              <a:rPr lang="nl-NL" sz="2800" dirty="0">
                <a:latin typeface="Calibri" panose="020F0502020204030204"/>
                <a:hlinkClick r:id="rId3">
                  <a:extLst>
                    <a:ext uri="{A12FA001-AC4F-418D-AE19-62706E023703}">
                      <ahyp:hlinkClr xmlns:ahyp="http://schemas.microsoft.com/office/drawing/2018/hyperlinkcolor" val="tx"/>
                    </a:ext>
                  </a:extLst>
                </a:hlinkClick>
              </a:rPr>
              <a:t>www.mxi.nl</a:t>
            </a:r>
            <a:r>
              <a:rPr lang="nl-NL" sz="2800" dirty="0">
                <a:latin typeface="Calibri" panose="020F0502020204030204"/>
              </a:rPr>
              <a:t> </a:t>
            </a:r>
          </a:p>
        </p:txBody>
      </p:sp>
    </p:spTree>
    <p:extLst>
      <p:ext uri="{BB962C8B-B14F-4D97-AF65-F5344CB8AC3E}">
        <p14:creationId xmlns:p14="http://schemas.microsoft.com/office/powerpoint/2010/main" val="3666271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9E750B-3F08-10C5-B9D5-6F8966767F6B}"/>
              </a:ext>
            </a:extLst>
          </p:cNvPr>
          <p:cNvSpPr>
            <a:spLocks noGrp="1"/>
          </p:cNvSpPr>
          <p:nvPr>
            <p:ph type="title"/>
          </p:nvPr>
        </p:nvSpPr>
        <p:spPr/>
        <p:txBody>
          <a:bodyPr/>
          <a:lstStyle/>
          <a:p>
            <a:r>
              <a:rPr lang="nl-NL"/>
              <a:t>De gegevensstroomanalyse bestaat uit:</a:t>
            </a:r>
          </a:p>
        </p:txBody>
      </p:sp>
      <p:sp>
        <p:nvSpPr>
          <p:cNvPr id="3" name="Tijdelijke aanduiding voor dianummer 2">
            <a:extLst>
              <a:ext uri="{FF2B5EF4-FFF2-40B4-BE49-F238E27FC236}">
                <a16:creationId xmlns:a16="http://schemas.microsoft.com/office/drawing/2014/main" id="{F07EB0FF-AA2F-A0D4-11CA-C5470995D09E}"/>
              </a:ext>
            </a:extLst>
          </p:cNvPr>
          <p:cNvSpPr>
            <a:spLocks noGrp="1"/>
          </p:cNvSpPr>
          <p:nvPr>
            <p:ph type="sldNum" sz="quarter" idx="12"/>
          </p:nvPr>
        </p:nvSpPr>
        <p:spPr/>
        <p:txBody>
          <a:bodyPr/>
          <a:lstStyle/>
          <a:p>
            <a:fld id="{8080D749-0905-4FD0-BA0E-7836F9EFFEA0}" type="slidenum">
              <a:rPr lang="nl-NL" smtClean="0"/>
              <a:pPr/>
              <a:t>2</a:t>
            </a:fld>
            <a:endParaRPr lang="nl-NL"/>
          </a:p>
        </p:txBody>
      </p:sp>
      <p:sp>
        <p:nvSpPr>
          <p:cNvPr id="4" name="Tijdelijke aanduiding voor tekst 3">
            <a:extLst>
              <a:ext uri="{FF2B5EF4-FFF2-40B4-BE49-F238E27FC236}">
                <a16:creationId xmlns:a16="http://schemas.microsoft.com/office/drawing/2014/main" id="{9E884E17-63CC-13D8-968B-AFE1353878E6}"/>
              </a:ext>
            </a:extLst>
          </p:cNvPr>
          <p:cNvSpPr>
            <a:spLocks noGrp="1"/>
          </p:cNvSpPr>
          <p:nvPr>
            <p:ph type="body" sz="quarter" idx="13"/>
          </p:nvPr>
        </p:nvSpPr>
        <p:spPr/>
        <p:txBody>
          <a:bodyPr/>
          <a:lstStyle/>
          <a:p>
            <a:r>
              <a:rPr lang="nl-NL"/>
              <a:t>1</a:t>
            </a:r>
          </a:p>
        </p:txBody>
      </p:sp>
      <p:sp>
        <p:nvSpPr>
          <p:cNvPr id="5" name="Tijdelijke aanduiding voor tekst 4">
            <a:extLst>
              <a:ext uri="{FF2B5EF4-FFF2-40B4-BE49-F238E27FC236}">
                <a16:creationId xmlns:a16="http://schemas.microsoft.com/office/drawing/2014/main" id="{6B404708-90B5-33E8-DF5F-FA90F3174797}"/>
              </a:ext>
            </a:extLst>
          </p:cNvPr>
          <p:cNvSpPr>
            <a:spLocks noGrp="1"/>
          </p:cNvSpPr>
          <p:nvPr>
            <p:ph type="body" sz="quarter" idx="46"/>
          </p:nvPr>
        </p:nvSpPr>
        <p:spPr>
          <a:xfrm>
            <a:off x="1704033" y="1752128"/>
            <a:ext cx="7283891" cy="235556"/>
          </a:xfrm>
        </p:spPr>
        <p:txBody>
          <a:bodyPr/>
          <a:lstStyle/>
          <a:p>
            <a:r>
              <a:rPr lang="nl-NL" sz="2400"/>
              <a:t>Gegevenstransacties bepalen (uitleg + format)</a:t>
            </a:r>
          </a:p>
        </p:txBody>
      </p:sp>
      <p:sp>
        <p:nvSpPr>
          <p:cNvPr id="6" name="Tijdelijke aanduiding voor tekst 5">
            <a:extLst>
              <a:ext uri="{FF2B5EF4-FFF2-40B4-BE49-F238E27FC236}">
                <a16:creationId xmlns:a16="http://schemas.microsoft.com/office/drawing/2014/main" id="{DF803ABD-A3DC-3038-5F9C-6DECC311ABF9}"/>
              </a:ext>
            </a:extLst>
          </p:cNvPr>
          <p:cNvSpPr>
            <a:spLocks noGrp="1"/>
          </p:cNvSpPr>
          <p:nvPr>
            <p:ph type="body" sz="quarter" idx="47"/>
          </p:nvPr>
        </p:nvSpPr>
        <p:spPr/>
        <p:txBody>
          <a:bodyPr/>
          <a:lstStyle/>
          <a:p>
            <a:r>
              <a:rPr lang="nl-NL"/>
              <a:t>2</a:t>
            </a:r>
          </a:p>
        </p:txBody>
      </p:sp>
      <p:sp>
        <p:nvSpPr>
          <p:cNvPr id="7" name="Tijdelijke aanduiding voor tekst 6">
            <a:extLst>
              <a:ext uri="{FF2B5EF4-FFF2-40B4-BE49-F238E27FC236}">
                <a16:creationId xmlns:a16="http://schemas.microsoft.com/office/drawing/2014/main" id="{267787F2-C244-3C5F-BD3D-E5101AD1E2FE}"/>
              </a:ext>
            </a:extLst>
          </p:cNvPr>
          <p:cNvSpPr>
            <a:spLocks noGrp="1"/>
          </p:cNvSpPr>
          <p:nvPr>
            <p:ph type="body" sz="quarter" idx="48"/>
          </p:nvPr>
        </p:nvSpPr>
        <p:spPr>
          <a:xfrm>
            <a:off x="1704033" y="2552228"/>
            <a:ext cx="7283891" cy="235556"/>
          </a:xfrm>
        </p:spPr>
        <p:txBody>
          <a:bodyPr/>
          <a:lstStyle/>
          <a:p>
            <a:r>
              <a:rPr lang="nl-NL" sz="2400"/>
              <a:t>Gegevensstromen uitwerken (uitleg + format)</a:t>
            </a:r>
          </a:p>
        </p:txBody>
      </p:sp>
      <p:sp>
        <p:nvSpPr>
          <p:cNvPr id="8" name="Tijdelijke aanduiding voor tekst 7">
            <a:extLst>
              <a:ext uri="{FF2B5EF4-FFF2-40B4-BE49-F238E27FC236}">
                <a16:creationId xmlns:a16="http://schemas.microsoft.com/office/drawing/2014/main" id="{32090059-8F60-BEE5-D6AD-E85506FF6408}"/>
              </a:ext>
            </a:extLst>
          </p:cNvPr>
          <p:cNvSpPr>
            <a:spLocks noGrp="1"/>
          </p:cNvSpPr>
          <p:nvPr>
            <p:ph type="body" sz="quarter" idx="49"/>
          </p:nvPr>
        </p:nvSpPr>
        <p:spPr/>
        <p:txBody>
          <a:bodyPr/>
          <a:lstStyle/>
          <a:p>
            <a:r>
              <a:rPr lang="nl-NL"/>
              <a:t>3</a:t>
            </a:r>
          </a:p>
        </p:txBody>
      </p:sp>
      <p:sp>
        <p:nvSpPr>
          <p:cNvPr id="9" name="Tijdelijke aanduiding voor tekst 8">
            <a:extLst>
              <a:ext uri="{FF2B5EF4-FFF2-40B4-BE49-F238E27FC236}">
                <a16:creationId xmlns:a16="http://schemas.microsoft.com/office/drawing/2014/main" id="{291CA891-A817-4BB1-8297-687F89271708}"/>
              </a:ext>
            </a:extLst>
          </p:cNvPr>
          <p:cNvSpPr>
            <a:spLocks noGrp="1"/>
          </p:cNvSpPr>
          <p:nvPr>
            <p:ph type="body" sz="quarter" idx="50"/>
          </p:nvPr>
        </p:nvSpPr>
        <p:spPr>
          <a:xfrm>
            <a:off x="1704032" y="3352328"/>
            <a:ext cx="7283891" cy="235556"/>
          </a:xfrm>
        </p:spPr>
        <p:txBody>
          <a:bodyPr/>
          <a:lstStyle/>
          <a:p>
            <a:r>
              <a:rPr lang="nl-NL" sz="2400"/>
              <a:t>Risico’s verwerken in gegevensstromen (uitleg + format)</a:t>
            </a:r>
          </a:p>
        </p:txBody>
      </p:sp>
      <p:sp>
        <p:nvSpPr>
          <p:cNvPr id="16" name="Tijdelijke aanduiding voor tekst 3">
            <a:extLst>
              <a:ext uri="{FF2B5EF4-FFF2-40B4-BE49-F238E27FC236}">
                <a16:creationId xmlns:a16="http://schemas.microsoft.com/office/drawing/2014/main" id="{13CF20A2-B18B-3659-E4E6-CF1D957041C1}"/>
              </a:ext>
            </a:extLst>
          </p:cNvPr>
          <p:cNvSpPr txBox="1">
            <a:spLocks/>
          </p:cNvSpPr>
          <p:nvPr/>
        </p:nvSpPr>
        <p:spPr>
          <a:xfrm>
            <a:off x="936000" y="525600"/>
            <a:ext cx="10306800" cy="169200"/>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0"/>
              </a:spcBef>
              <a:buClr>
                <a:schemeClr val="accent2"/>
              </a:buClr>
              <a:buSzPct val="85000"/>
              <a:buFont typeface="Wingdings" panose="05000000000000000000" pitchFamily="2" charset="2"/>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5pPr>
            <a:lvl6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6pPr>
            <a:lvl7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7pPr>
            <a:lvl8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8pPr>
            <a:lvl9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9pPr>
          </a:lstStyle>
          <a:p>
            <a:r>
              <a:rPr lang="nl-NL" sz="1400" b="1"/>
              <a:t>HANDLEIDING: DEZE SLIDE VERWIJDEREN BIJ OPLEVEREN GEGEVENSSTROOMANALYSE</a:t>
            </a:r>
          </a:p>
        </p:txBody>
      </p:sp>
    </p:spTree>
    <p:extLst>
      <p:ext uri="{BB962C8B-B14F-4D97-AF65-F5344CB8AC3E}">
        <p14:creationId xmlns:p14="http://schemas.microsoft.com/office/powerpoint/2010/main" val="1287384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F83916E-8BE9-3DB8-5643-82A8DE99F8AA}"/>
              </a:ext>
            </a:extLst>
          </p:cNvPr>
          <p:cNvSpPr>
            <a:spLocks noGrp="1"/>
          </p:cNvSpPr>
          <p:nvPr>
            <p:ph idx="1"/>
          </p:nvPr>
        </p:nvSpPr>
        <p:spPr/>
        <p:txBody>
          <a:bodyPr/>
          <a:lstStyle/>
          <a:p>
            <a:pPr algn="ctr"/>
            <a:r>
              <a:rPr lang="nl-NL"/>
              <a:t>Deel de verwerking waarop je de DPIA uitvoert op in logische clusters (zoals processen of sub-processen). Hieronder laten we een voorbeeld zien voor een (versimpelde) personeelsadministratie:</a:t>
            </a:r>
          </a:p>
        </p:txBody>
      </p:sp>
      <p:sp>
        <p:nvSpPr>
          <p:cNvPr id="3" name="Tijdelijke aanduiding voor dianummer 2">
            <a:extLst>
              <a:ext uri="{FF2B5EF4-FFF2-40B4-BE49-F238E27FC236}">
                <a16:creationId xmlns:a16="http://schemas.microsoft.com/office/drawing/2014/main" id="{E063877C-F082-0487-6DA2-A986E1002938}"/>
              </a:ext>
            </a:extLst>
          </p:cNvPr>
          <p:cNvSpPr>
            <a:spLocks noGrp="1"/>
          </p:cNvSpPr>
          <p:nvPr>
            <p:ph type="sldNum" sz="quarter" idx="12"/>
          </p:nvPr>
        </p:nvSpPr>
        <p:spPr/>
        <p:txBody>
          <a:bodyPr/>
          <a:lstStyle/>
          <a:p>
            <a:fld id="{8080D749-0905-4FD0-BA0E-7836F9EFFEA0}" type="slidenum">
              <a:rPr lang="nl-NL" smtClean="0"/>
              <a:t>3</a:t>
            </a:fld>
            <a:endParaRPr lang="nl-NL"/>
          </a:p>
        </p:txBody>
      </p:sp>
      <p:sp>
        <p:nvSpPr>
          <p:cNvPr id="4" name="Tijdelijke aanduiding voor tekst 3">
            <a:extLst>
              <a:ext uri="{FF2B5EF4-FFF2-40B4-BE49-F238E27FC236}">
                <a16:creationId xmlns:a16="http://schemas.microsoft.com/office/drawing/2014/main" id="{229EBCC9-CC02-1A81-2A1C-522F4336817C}"/>
              </a:ext>
            </a:extLst>
          </p:cNvPr>
          <p:cNvSpPr>
            <a:spLocks noGrp="1"/>
          </p:cNvSpPr>
          <p:nvPr>
            <p:ph type="body" idx="14"/>
          </p:nvPr>
        </p:nvSpPr>
        <p:spPr/>
        <p:txBody>
          <a:bodyPr/>
          <a:lstStyle/>
          <a:p>
            <a:r>
              <a:rPr lang="nl-NL"/>
              <a:t>Handleiding: deze slide verwijderen bij opleveren gegevensstroomanalyse</a:t>
            </a:r>
          </a:p>
        </p:txBody>
      </p:sp>
      <p:sp>
        <p:nvSpPr>
          <p:cNvPr id="5" name="Titel 4">
            <a:extLst>
              <a:ext uri="{FF2B5EF4-FFF2-40B4-BE49-F238E27FC236}">
                <a16:creationId xmlns:a16="http://schemas.microsoft.com/office/drawing/2014/main" id="{357857FA-3312-26FD-8B08-92A9DDF39536}"/>
              </a:ext>
            </a:extLst>
          </p:cNvPr>
          <p:cNvSpPr>
            <a:spLocks noGrp="1"/>
          </p:cNvSpPr>
          <p:nvPr>
            <p:ph type="title"/>
          </p:nvPr>
        </p:nvSpPr>
        <p:spPr/>
        <p:txBody>
          <a:bodyPr/>
          <a:lstStyle/>
          <a:p>
            <a:r>
              <a:rPr lang="nl-NL"/>
              <a:t>Gegevenstransacties bepalen (1/2)</a:t>
            </a:r>
          </a:p>
        </p:txBody>
      </p:sp>
      <p:sp>
        <p:nvSpPr>
          <p:cNvPr id="6" name="Rechthoek 5">
            <a:extLst>
              <a:ext uri="{FF2B5EF4-FFF2-40B4-BE49-F238E27FC236}">
                <a16:creationId xmlns:a16="http://schemas.microsoft.com/office/drawing/2014/main" id="{654842D0-FEBE-24FF-DC2D-2D56C00917F6}"/>
              </a:ext>
            </a:extLst>
          </p:cNvPr>
          <p:cNvSpPr/>
          <p:nvPr/>
        </p:nvSpPr>
        <p:spPr>
          <a:xfrm>
            <a:off x="2053388" y="2856490"/>
            <a:ext cx="8438149" cy="21215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a:t>Personeelsadministratie</a:t>
            </a:r>
          </a:p>
          <a:p>
            <a:pPr algn="ctr"/>
            <a:endParaRPr lang="nl-NL"/>
          </a:p>
          <a:p>
            <a:pPr algn="ctr"/>
            <a:endParaRPr lang="nl-NL"/>
          </a:p>
          <a:p>
            <a:pPr algn="ctr"/>
            <a:endParaRPr lang="nl-NL"/>
          </a:p>
          <a:p>
            <a:pPr algn="ctr"/>
            <a:endParaRPr lang="nl-NL"/>
          </a:p>
          <a:p>
            <a:endParaRPr lang="nl-NL"/>
          </a:p>
        </p:txBody>
      </p:sp>
      <p:sp>
        <p:nvSpPr>
          <p:cNvPr id="7" name="Rechthoek 6">
            <a:extLst>
              <a:ext uri="{FF2B5EF4-FFF2-40B4-BE49-F238E27FC236}">
                <a16:creationId xmlns:a16="http://schemas.microsoft.com/office/drawing/2014/main" id="{D88523F1-7413-6407-0987-8542AAB23F0C}"/>
              </a:ext>
            </a:extLst>
          </p:cNvPr>
          <p:cNvSpPr/>
          <p:nvPr/>
        </p:nvSpPr>
        <p:spPr>
          <a:xfrm>
            <a:off x="2245894" y="3657599"/>
            <a:ext cx="2550695" cy="1042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solidFill>
                  <a:schemeClr val="tx2"/>
                </a:solidFill>
              </a:rPr>
              <a:t>Instroom</a:t>
            </a:r>
          </a:p>
        </p:txBody>
      </p:sp>
      <p:sp>
        <p:nvSpPr>
          <p:cNvPr id="8" name="Rechthoek 7">
            <a:extLst>
              <a:ext uri="{FF2B5EF4-FFF2-40B4-BE49-F238E27FC236}">
                <a16:creationId xmlns:a16="http://schemas.microsoft.com/office/drawing/2014/main" id="{F925DDA6-27A4-7DDC-A6C7-E1321CAD6F2A}"/>
              </a:ext>
            </a:extLst>
          </p:cNvPr>
          <p:cNvSpPr/>
          <p:nvPr/>
        </p:nvSpPr>
        <p:spPr>
          <a:xfrm>
            <a:off x="4989094" y="3657599"/>
            <a:ext cx="2550695" cy="1042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solidFill>
                  <a:schemeClr val="tx2"/>
                </a:solidFill>
              </a:rPr>
              <a:t>Behandeling</a:t>
            </a:r>
          </a:p>
        </p:txBody>
      </p:sp>
      <p:sp>
        <p:nvSpPr>
          <p:cNvPr id="9" name="Rechthoek 8">
            <a:extLst>
              <a:ext uri="{FF2B5EF4-FFF2-40B4-BE49-F238E27FC236}">
                <a16:creationId xmlns:a16="http://schemas.microsoft.com/office/drawing/2014/main" id="{CB235FC3-3403-B778-268D-63AB5123E359}"/>
              </a:ext>
            </a:extLst>
          </p:cNvPr>
          <p:cNvSpPr/>
          <p:nvPr/>
        </p:nvSpPr>
        <p:spPr>
          <a:xfrm>
            <a:off x="7730936" y="3657599"/>
            <a:ext cx="2550695" cy="1042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solidFill>
                  <a:schemeClr val="tx2"/>
                </a:solidFill>
              </a:rPr>
              <a:t>Uitstroom</a:t>
            </a:r>
          </a:p>
        </p:txBody>
      </p:sp>
    </p:spTree>
    <p:extLst>
      <p:ext uri="{BB962C8B-B14F-4D97-AF65-F5344CB8AC3E}">
        <p14:creationId xmlns:p14="http://schemas.microsoft.com/office/powerpoint/2010/main" val="2033157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F83916E-8BE9-3DB8-5643-82A8DE99F8AA}"/>
              </a:ext>
            </a:extLst>
          </p:cNvPr>
          <p:cNvSpPr>
            <a:spLocks noGrp="1"/>
          </p:cNvSpPr>
          <p:nvPr>
            <p:ph idx="1"/>
          </p:nvPr>
        </p:nvSpPr>
        <p:spPr/>
        <p:txBody>
          <a:bodyPr/>
          <a:lstStyle/>
          <a:p>
            <a:pPr algn="ctr"/>
            <a:r>
              <a:rPr lang="nl-NL">
                <a:solidFill>
                  <a:schemeClr val="tx1"/>
                </a:solidFill>
              </a:rPr>
              <a:t>Verdeel ieder van de clusters vervolgens in overdrachtsmomenten van informatie. Hieronder het voorbeeld van de personeelsadministratie verder (nog steeds versimpeld) uitgewerkt: </a:t>
            </a:r>
          </a:p>
        </p:txBody>
      </p:sp>
      <p:sp>
        <p:nvSpPr>
          <p:cNvPr id="3" name="Tijdelijke aanduiding voor dianummer 2">
            <a:extLst>
              <a:ext uri="{FF2B5EF4-FFF2-40B4-BE49-F238E27FC236}">
                <a16:creationId xmlns:a16="http://schemas.microsoft.com/office/drawing/2014/main" id="{E063877C-F082-0487-6DA2-A986E1002938}"/>
              </a:ext>
            </a:extLst>
          </p:cNvPr>
          <p:cNvSpPr>
            <a:spLocks noGrp="1"/>
          </p:cNvSpPr>
          <p:nvPr>
            <p:ph type="sldNum" sz="quarter" idx="12"/>
          </p:nvPr>
        </p:nvSpPr>
        <p:spPr/>
        <p:txBody>
          <a:bodyPr/>
          <a:lstStyle/>
          <a:p>
            <a:fld id="{8080D749-0905-4FD0-BA0E-7836F9EFFEA0}" type="slidenum">
              <a:rPr lang="nl-NL" smtClean="0"/>
              <a:t>4</a:t>
            </a:fld>
            <a:endParaRPr lang="nl-NL"/>
          </a:p>
        </p:txBody>
      </p:sp>
      <p:sp>
        <p:nvSpPr>
          <p:cNvPr id="4" name="Tijdelijke aanduiding voor tekst 3">
            <a:extLst>
              <a:ext uri="{FF2B5EF4-FFF2-40B4-BE49-F238E27FC236}">
                <a16:creationId xmlns:a16="http://schemas.microsoft.com/office/drawing/2014/main" id="{229EBCC9-CC02-1A81-2A1C-522F4336817C}"/>
              </a:ext>
            </a:extLst>
          </p:cNvPr>
          <p:cNvSpPr>
            <a:spLocks noGrp="1"/>
          </p:cNvSpPr>
          <p:nvPr>
            <p:ph type="body" idx="14"/>
          </p:nvPr>
        </p:nvSpPr>
        <p:spPr/>
        <p:txBody>
          <a:bodyPr/>
          <a:lstStyle/>
          <a:p>
            <a:r>
              <a:rPr lang="nl-NL"/>
              <a:t>Handleiding: deze slide verwijderen bij opleveren gegevensstroomanalyse</a:t>
            </a:r>
          </a:p>
        </p:txBody>
      </p:sp>
      <p:sp>
        <p:nvSpPr>
          <p:cNvPr id="5" name="Titel 4">
            <a:extLst>
              <a:ext uri="{FF2B5EF4-FFF2-40B4-BE49-F238E27FC236}">
                <a16:creationId xmlns:a16="http://schemas.microsoft.com/office/drawing/2014/main" id="{357857FA-3312-26FD-8B08-92A9DDF39536}"/>
              </a:ext>
            </a:extLst>
          </p:cNvPr>
          <p:cNvSpPr>
            <a:spLocks noGrp="1"/>
          </p:cNvSpPr>
          <p:nvPr>
            <p:ph type="title"/>
          </p:nvPr>
        </p:nvSpPr>
        <p:spPr/>
        <p:txBody>
          <a:bodyPr/>
          <a:lstStyle/>
          <a:p>
            <a:r>
              <a:rPr lang="nl-NL"/>
              <a:t>Gegevenstransacties bepalen (2/2)</a:t>
            </a:r>
          </a:p>
        </p:txBody>
      </p:sp>
      <p:sp>
        <p:nvSpPr>
          <p:cNvPr id="6" name="Rechthoek 5">
            <a:extLst>
              <a:ext uri="{FF2B5EF4-FFF2-40B4-BE49-F238E27FC236}">
                <a16:creationId xmlns:a16="http://schemas.microsoft.com/office/drawing/2014/main" id="{654842D0-FEBE-24FF-DC2D-2D56C00917F6}"/>
              </a:ext>
            </a:extLst>
          </p:cNvPr>
          <p:cNvSpPr/>
          <p:nvPr/>
        </p:nvSpPr>
        <p:spPr>
          <a:xfrm>
            <a:off x="2053388" y="2551692"/>
            <a:ext cx="8117307" cy="1635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a:t>Personeelsadministratie</a:t>
            </a:r>
          </a:p>
          <a:p>
            <a:pPr algn="ctr"/>
            <a:endParaRPr lang="nl-NL"/>
          </a:p>
          <a:p>
            <a:pPr algn="ctr"/>
            <a:endParaRPr lang="nl-NL"/>
          </a:p>
          <a:p>
            <a:pPr algn="ctr"/>
            <a:endParaRPr lang="nl-NL"/>
          </a:p>
          <a:p>
            <a:pPr algn="ctr"/>
            <a:endParaRPr lang="nl-NL"/>
          </a:p>
          <a:p>
            <a:endParaRPr lang="nl-NL"/>
          </a:p>
        </p:txBody>
      </p:sp>
      <p:sp>
        <p:nvSpPr>
          <p:cNvPr id="7" name="Rechthoek 6">
            <a:extLst>
              <a:ext uri="{FF2B5EF4-FFF2-40B4-BE49-F238E27FC236}">
                <a16:creationId xmlns:a16="http://schemas.microsoft.com/office/drawing/2014/main" id="{D88523F1-7413-6407-0987-8542AAB23F0C}"/>
              </a:ext>
            </a:extLst>
          </p:cNvPr>
          <p:cNvSpPr/>
          <p:nvPr/>
        </p:nvSpPr>
        <p:spPr>
          <a:xfrm>
            <a:off x="2247253" y="3124202"/>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solidFill>
                  <a:schemeClr val="tx2"/>
                </a:solidFill>
              </a:rPr>
              <a:t>Instroom</a:t>
            </a:r>
            <a:endParaRPr lang="nl-NL" sz="2400">
              <a:solidFill>
                <a:schemeClr val="tx2"/>
              </a:solidFill>
            </a:endParaRPr>
          </a:p>
        </p:txBody>
      </p:sp>
      <p:sp>
        <p:nvSpPr>
          <p:cNvPr id="8" name="Rechthoek 7">
            <a:extLst>
              <a:ext uri="{FF2B5EF4-FFF2-40B4-BE49-F238E27FC236}">
                <a16:creationId xmlns:a16="http://schemas.microsoft.com/office/drawing/2014/main" id="{F925DDA6-27A4-7DDC-A6C7-E1321CAD6F2A}"/>
              </a:ext>
            </a:extLst>
          </p:cNvPr>
          <p:cNvSpPr/>
          <p:nvPr/>
        </p:nvSpPr>
        <p:spPr>
          <a:xfrm>
            <a:off x="4989095" y="3124202"/>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solidFill>
                  <a:schemeClr val="tx2"/>
                </a:solidFill>
              </a:rPr>
              <a:t>Behandeling</a:t>
            </a:r>
          </a:p>
        </p:txBody>
      </p:sp>
      <p:sp>
        <p:nvSpPr>
          <p:cNvPr id="9" name="Rechthoek 8">
            <a:extLst>
              <a:ext uri="{FF2B5EF4-FFF2-40B4-BE49-F238E27FC236}">
                <a16:creationId xmlns:a16="http://schemas.microsoft.com/office/drawing/2014/main" id="{CB235FC3-3403-B778-268D-63AB5123E359}"/>
              </a:ext>
            </a:extLst>
          </p:cNvPr>
          <p:cNvSpPr/>
          <p:nvPr/>
        </p:nvSpPr>
        <p:spPr>
          <a:xfrm>
            <a:off x="7588023" y="3124202"/>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solidFill>
                  <a:schemeClr val="tx2"/>
                </a:solidFill>
              </a:rPr>
              <a:t>Uitstroom</a:t>
            </a:r>
          </a:p>
        </p:txBody>
      </p:sp>
      <p:cxnSp>
        <p:nvCxnSpPr>
          <p:cNvPr id="12" name="Rechte verbindingslijn 11">
            <a:extLst>
              <a:ext uri="{FF2B5EF4-FFF2-40B4-BE49-F238E27FC236}">
                <a16:creationId xmlns:a16="http://schemas.microsoft.com/office/drawing/2014/main" id="{1AAA605C-209D-3A84-695E-F9A87ADCBAEB}"/>
              </a:ext>
            </a:extLst>
          </p:cNvPr>
          <p:cNvCxnSpPr>
            <a:cxnSpLocks/>
            <a:stCxn id="7" idx="2"/>
          </p:cNvCxnSpPr>
          <p:nvPr/>
        </p:nvCxnSpPr>
        <p:spPr>
          <a:xfrm>
            <a:off x="3425616" y="3927941"/>
            <a:ext cx="2741842" cy="985117"/>
          </a:xfrm>
          <a:prstGeom prst="line">
            <a:avLst/>
          </a:prstGeom>
          <a:ln w="762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0" name="Rechthoek 9">
            <a:extLst>
              <a:ext uri="{FF2B5EF4-FFF2-40B4-BE49-F238E27FC236}">
                <a16:creationId xmlns:a16="http://schemas.microsoft.com/office/drawing/2014/main" id="{EB329B92-FE93-D707-02AF-44B7047ACECC}"/>
              </a:ext>
            </a:extLst>
          </p:cNvPr>
          <p:cNvSpPr/>
          <p:nvPr/>
        </p:nvSpPr>
        <p:spPr>
          <a:xfrm>
            <a:off x="1393410" y="4847791"/>
            <a:ext cx="10215026" cy="1635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a:t>Instroom</a:t>
            </a:r>
          </a:p>
          <a:p>
            <a:pPr algn="ctr"/>
            <a:endParaRPr lang="nl-NL"/>
          </a:p>
          <a:p>
            <a:pPr algn="ctr"/>
            <a:endParaRPr lang="nl-NL"/>
          </a:p>
          <a:p>
            <a:pPr algn="ctr"/>
            <a:endParaRPr lang="nl-NL"/>
          </a:p>
          <a:p>
            <a:pPr algn="ctr"/>
            <a:endParaRPr lang="nl-NL"/>
          </a:p>
          <a:p>
            <a:endParaRPr lang="nl-NL"/>
          </a:p>
        </p:txBody>
      </p:sp>
      <p:sp>
        <p:nvSpPr>
          <p:cNvPr id="14" name="Rechthoek 13">
            <a:extLst>
              <a:ext uri="{FF2B5EF4-FFF2-40B4-BE49-F238E27FC236}">
                <a16:creationId xmlns:a16="http://schemas.microsoft.com/office/drawing/2014/main" id="{68B9AB81-FD71-BDB7-3990-028F6B5123E6}"/>
              </a:ext>
            </a:extLst>
          </p:cNvPr>
          <p:cNvSpPr/>
          <p:nvPr/>
        </p:nvSpPr>
        <p:spPr>
          <a:xfrm>
            <a:off x="1549422" y="5438191"/>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solidFill>
                  <a:schemeClr val="tx2"/>
                </a:solidFill>
              </a:rPr>
              <a:t>Aanmelden nieuwe medewerker</a:t>
            </a:r>
            <a:endParaRPr lang="nl-NL" sz="2400">
              <a:solidFill>
                <a:schemeClr val="tx2"/>
              </a:solidFill>
            </a:endParaRPr>
          </a:p>
        </p:txBody>
      </p:sp>
      <p:sp>
        <p:nvSpPr>
          <p:cNvPr id="15" name="Rechthoek 14">
            <a:extLst>
              <a:ext uri="{FF2B5EF4-FFF2-40B4-BE49-F238E27FC236}">
                <a16:creationId xmlns:a16="http://schemas.microsoft.com/office/drawing/2014/main" id="{AAD73500-E6D6-6670-C7B9-075A846B24A4}"/>
              </a:ext>
            </a:extLst>
          </p:cNvPr>
          <p:cNvSpPr/>
          <p:nvPr/>
        </p:nvSpPr>
        <p:spPr>
          <a:xfrm>
            <a:off x="4107322" y="5467654"/>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solidFill>
                  <a:schemeClr val="tx2"/>
                </a:solidFill>
              </a:rPr>
              <a:t>Contract tekenen</a:t>
            </a:r>
          </a:p>
        </p:txBody>
      </p:sp>
      <p:sp>
        <p:nvSpPr>
          <p:cNvPr id="16" name="Rechthoek 15">
            <a:extLst>
              <a:ext uri="{FF2B5EF4-FFF2-40B4-BE49-F238E27FC236}">
                <a16:creationId xmlns:a16="http://schemas.microsoft.com/office/drawing/2014/main" id="{EC947E12-D919-0B73-83C7-6F9AFCCB822F}"/>
              </a:ext>
            </a:extLst>
          </p:cNvPr>
          <p:cNvSpPr/>
          <p:nvPr/>
        </p:nvSpPr>
        <p:spPr>
          <a:xfrm>
            <a:off x="6620060" y="5463684"/>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solidFill>
                  <a:schemeClr val="tx2"/>
                </a:solidFill>
              </a:rPr>
              <a:t>Identiteitscontrole</a:t>
            </a:r>
          </a:p>
        </p:txBody>
      </p:sp>
      <p:sp>
        <p:nvSpPr>
          <p:cNvPr id="17" name="Rechthoek 16">
            <a:extLst>
              <a:ext uri="{FF2B5EF4-FFF2-40B4-BE49-F238E27FC236}">
                <a16:creationId xmlns:a16="http://schemas.microsoft.com/office/drawing/2014/main" id="{C5F887D6-B676-55EF-1084-98870D2563FD}"/>
              </a:ext>
            </a:extLst>
          </p:cNvPr>
          <p:cNvSpPr/>
          <p:nvPr/>
        </p:nvSpPr>
        <p:spPr>
          <a:xfrm>
            <a:off x="9114248" y="5463684"/>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solidFill>
                  <a:schemeClr val="tx2"/>
                </a:solidFill>
              </a:rPr>
              <a:t>Medewerker vult gegevens aan</a:t>
            </a:r>
            <a:endParaRPr lang="nl-NL" sz="2400">
              <a:solidFill>
                <a:schemeClr val="tx2"/>
              </a:solidFill>
            </a:endParaRPr>
          </a:p>
        </p:txBody>
      </p:sp>
    </p:spTree>
    <p:extLst>
      <p:ext uri="{BB962C8B-B14F-4D97-AF65-F5344CB8AC3E}">
        <p14:creationId xmlns:p14="http://schemas.microsoft.com/office/powerpoint/2010/main" val="3281195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F83916E-8BE9-3DB8-5643-82A8DE99F8AA}"/>
              </a:ext>
            </a:extLst>
          </p:cNvPr>
          <p:cNvSpPr>
            <a:spLocks noGrp="1"/>
          </p:cNvSpPr>
          <p:nvPr>
            <p:ph idx="1"/>
          </p:nvPr>
        </p:nvSpPr>
        <p:spPr/>
        <p:txBody>
          <a:bodyPr/>
          <a:lstStyle/>
          <a:p>
            <a:r>
              <a:rPr lang="nl-NL">
                <a:solidFill>
                  <a:schemeClr val="tx1"/>
                </a:solidFill>
              </a:rPr>
              <a:t>Voor ieder van de gegevenstransacties die je nu hebt opgehaald, ga je de volgende vragen stellen (uit de DPIA leidraad):</a:t>
            </a:r>
          </a:p>
          <a:p>
            <a:pPr marL="742950" lvl="1" indent="-285750"/>
            <a:r>
              <a:rPr lang="nl-NL">
                <a:solidFill>
                  <a:schemeClr val="tx1"/>
                </a:solidFill>
              </a:rPr>
              <a:t>Welke persoonsgegevens worden als input aangeleverd voor de verwerkingsactiviteit?</a:t>
            </a:r>
          </a:p>
          <a:p>
            <a:pPr marL="742950" lvl="1" indent="-285750"/>
            <a:r>
              <a:rPr lang="nl-NL">
                <a:solidFill>
                  <a:schemeClr val="tx1"/>
                </a:solidFill>
              </a:rPr>
              <a:t>Waar komt de input vandaan? (systemen, mensen en eventuele fysieke gegevensdragers)</a:t>
            </a:r>
          </a:p>
          <a:p>
            <a:pPr marL="742950" lvl="1" indent="-285750"/>
            <a:r>
              <a:rPr lang="nl-NL">
                <a:solidFill>
                  <a:schemeClr val="tx1"/>
                </a:solidFill>
              </a:rPr>
              <a:t>Hoe wordt de input aangeleverd? (mondeling, standaard formulier, open tekstveld, e-mail, etc.)</a:t>
            </a:r>
          </a:p>
          <a:p>
            <a:pPr marL="742950" lvl="1" indent="-285750"/>
            <a:r>
              <a:rPr lang="nl-NL">
                <a:solidFill>
                  <a:schemeClr val="tx1"/>
                </a:solidFill>
              </a:rPr>
              <a:t>Wat doe je er mee/wat gebeurt ermee/welke verwerking vindt plaats</a:t>
            </a:r>
          </a:p>
          <a:p>
            <a:pPr marL="742950" lvl="1" indent="-285750"/>
            <a:r>
              <a:rPr lang="nl-NL">
                <a:solidFill>
                  <a:schemeClr val="tx1"/>
                </a:solidFill>
              </a:rPr>
              <a:t>Welke output levert de verwerking op?</a:t>
            </a:r>
          </a:p>
          <a:p>
            <a:pPr marL="742950" lvl="1" indent="-285750"/>
            <a:r>
              <a:rPr lang="nl-NL">
                <a:solidFill>
                  <a:schemeClr val="tx1"/>
                </a:solidFill>
              </a:rPr>
              <a:t>Waar komt deze output terecht / waar wordt de output opgeslagen? (systemen, mensen en eventuele fysieke gegevensdragers)</a:t>
            </a:r>
          </a:p>
          <a:p>
            <a:pPr marL="742950" lvl="1" indent="-285750">
              <a:buFont typeface="Arial" panose="020B0604020202020204" pitchFamily="34" charset="0"/>
              <a:buChar char="•"/>
            </a:pPr>
            <a:endParaRPr lang="nl-NL"/>
          </a:p>
          <a:p>
            <a:pPr marL="457200" lvl="1" indent="0">
              <a:buNone/>
            </a:pPr>
            <a:r>
              <a:rPr lang="nl-NL">
                <a:solidFill>
                  <a:schemeClr val="tx1"/>
                </a:solidFill>
              </a:rPr>
              <a:t>Dit kun je invullen op twee verschillende manieren:</a:t>
            </a:r>
          </a:p>
          <a:p>
            <a:pPr marL="742950" lvl="1" indent="-285750"/>
            <a:r>
              <a:rPr lang="nl-NL"/>
              <a:t>Tabelvorm</a:t>
            </a:r>
          </a:p>
          <a:p>
            <a:pPr marL="742950" lvl="1" indent="-285750"/>
            <a:r>
              <a:rPr lang="nl-NL">
                <a:solidFill>
                  <a:schemeClr val="tx1"/>
                </a:solidFill>
              </a:rPr>
              <a:t>Visueel</a:t>
            </a:r>
          </a:p>
          <a:p>
            <a:pPr marL="457200" lvl="1" indent="0">
              <a:buNone/>
            </a:pPr>
            <a:r>
              <a:rPr lang="nl-NL"/>
              <a:t>De voorbeelden staan op de volgende pagina</a:t>
            </a:r>
            <a:endParaRPr lang="nl-NL">
              <a:solidFill>
                <a:schemeClr val="tx1"/>
              </a:solidFill>
            </a:endParaRPr>
          </a:p>
          <a:p>
            <a:pPr algn="ctr"/>
            <a:endParaRPr lang="nl-NL">
              <a:solidFill>
                <a:schemeClr val="tx1"/>
              </a:solidFill>
            </a:endParaRPr>
          </a:p>
        </p:txBody>
      </p:sp>
      <p:sp>
        <p:nvSpPr>
          <p:cNvPr id="3" name="Tijdelijke aanduiding voor dianummer 2">
            <a:extLst>
              <a:ext uri="{FF2B5EF4-FFF2-40B4-BE49-F238E27FC236}">
                <a16:creationId xmlns:a16="http://schemas.microsoft.com/office/drawing/2014/main" id="{E063877C-F082-0487-6DA2-A986E1002938}"/>
              </a:ext>
            </a:extLst>
          </p:cNvPr>
          <p:cNvSpPr>
            <a:spLocks noGrp="1"/>
          </p:cNvSpPr>
          <p:nvPr>
            <p:ph type="sldNum" sz="quarter" idx="12"/>
          </p:nvPr>
        </p:nvSpPr>
        <p:spPr/>
        <p:txBody>
          <a:bodyPr/>
          <a:lstStyle/>
          <a:p>
            <a:fld id="{8080D749-0905-4FD0-BA0E-7836F9EFFEA0}" type="slidenum">
              <a:rPr lang="nl-NL" smtClean="0"/>
              <a:t>5</a:t>
            </a:fld>
            <a:endParaRPr lang="nl-NL"/>
          </a:p>
        </p:txBody>
      </p:sp>
      <p:sp>
        <p:nvSpPr>
          <p:cNvPr id="4" name="Tijdelijke aanduiding voor tekst 3">
            <a:extLst>
              <a:ext uri="{FF2B5EF4-FFF2-40B4-BE49-F238E27FC236}">
                <a16:creationId xmlns:a16="http://schemas.microsoft.com/office/drawing/2014/main" id="{229EBCC9-CC02-1A81-2A1C-522F4336817C}"/>
              </a:ext>
            </a:extLst>
          </p:cNvPr>
          <p:cNvSpPr>
            <a:spLocks noGrp="1"/>
          </p:cNvSpPr>
          <p:nvPr>
            <p:ph type="body" idx="14"/>
          </p:nvPr>
        </p:nvSpPr>
        <p:spPr/>
        <p:txBody>
          <a:bodyPr/>
          <a:lstStyle/>
          <a:p>
            <a:r>
              <a:rPr lang="nl-NL"/>
              <a:t>Handleiding: deze slide verwijderen bij opleveren gegevensstroomanalyse</a:t>
            </a:r>
          </a:p>
        </p:txBody>
      </p:sp>
      <p:sp>
        <p:nvSpPr>
          <p:cNvPr id="5" name="Titel 4">
            <a:extLst>
              <a:ext uri="{FF2B5EF4-FFF2-40B4-BE49-F238E27FC236}">
                <a16:creationId xmlns:a16="http://schemas.microsoft.com/office/drawing/2014/main" id="{357857FA-3312-26FD-8B08-92A9DDF39536}"/>
              </a:ext>
            </a:extLst>
          </p:cNvPr>
          <p:cNvSpPr>
            <a:spLocks noGrp="1"/>
          </p:cNvSpPr>
          <p:nvPr>
            <p:ph type="title"/>
          </p:nvPr>
        </p:nvSpPr>
        <p:spPr/>
        <p:txBody>
          <a:bodyPr/>
          <a:lstStyle/>
          <a:p>
            <a:r>
              <a:rPr lang="nl-NL"/>
              <a:t>Gegevensstromen uitwerken (1/3)</a:t>
            </a:r>
          </a:p>
        </p:txBody>
      </p:sp>
    </p:spTree>
    <p:extLst>
      <p:ext uri="{BB962C8B-B14F-4D97-AF65-F5344CB8AC3E}">
        <p14:creationId xmlns:p14="http://schemas.microsoft.com/office/powerpoint/2010/main" val="846482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F83916E-8BE9-3DB8-5643-82A8DE99F8AA}"/>
              </a:ext>
            </a:extLst>
          </p:cNvPr>
          <p:cNvSpPr>
            <a:spLocks noGrp="1"/>
          </p:cNvSpPr>
          <p:nvPr>
            <p:ph idx="1"/>
          </p:nvPr>
        </p:nvSpPr>
        <p:spPr>
          <a:xfrm>
            <a:off x="936000" y="1581912"/>
            <a:ext cx="10306800" cy="4671713"/>
          </a:xfrm>
        </p:spPr>
        <p:txBody>
          <a:bodyPr/>
          <a:lstStyle/>
          <a:p>
            <a:pPr algn="ctr"/>
            <a:r>
              <a:rPr lang="nl-NL" dirty="0"/>
              <a:t>Vorm 1: Tabelvorm</a:t>
            </a:r>
          </a:p>
          <a:p>
            <a:pPr algn="ctr"/>
            <a:endParaRPr lang="nl-NL" dirty="0">
              <a:solidFill>
                <a:schemeClr val="tx1"/>
              </a:solidFill>
            </a:endParaRPr>
          </a:p>
          <a:p>
            <a:pPr algn="ctr"/>
            <a:endParaRPr lang="nl-NL" dirty="0"/>
          </a:p>
          <a:p>
            <a:pPr algn="ctr"/>
            <a:r>
              <a:rPr lang="nl-NL" dirty="0">
                <a:solidFill>
                  <a:schemeClr val="tx1"/>
                </a:solidFill>
              </a:rPr>
              <a:t>Hieronder zie je een tabelweergave van het </a:t>
            </a:r>
            <a:r>
              <a:rPr lang="nl-NL" dirty="0" err="1">
                <a:solidFill>
                  <a:schemeClr val="tx1"/>
                </a:solidFill>
              </a:rPr>
              <a:t>subproces</a:t>
            </a:r>
            <a:r>
              <a:rPr lang="nl-NL" dirty="0">
                <a:solidFill>
                  <a:schemeClr val="tx1"/>
                </a:solidFill>
              </a:rPr>
              <a:t> ‘aanmelden nieuwe medewerker’</a:t>
            </a:r>
          </a:p>
        </p:txBody>
      </p:sp>
      <p:sp>
        <p:nvSpPr>
          <p:cNvPr id="3" name="Tijdelijke aanduiding voor dianummer 2">
            <a:extLst>
              <a:ext uri="{FF2B5EF4-FFF2-40B4-BE49-F238E27FC236}">
                <a16:creationId xmlns:a16="http://schemas.microsoft.com/office/drawing/2014/main" id="{E063877C-F082-0487-6DA2-A986E1002938}"/>
              </a:ext>
            </a:extLst>
          </p:cNvPr>
          <p:cNvSpPr>
            <a:spLocks noGrp="1"/>
          </p:cNvSpPr>
          <p:nvPr>
            <p:ph type="sldNum" sz="quarter" idx="12"/>
          </p:nvPr>
        </p:nvSpPr>
        <p:spPr/>
        <p:txBody>
          <a:bodyPr/>
          <a:lstStyle/>
          <a:p>
            <a:fld id="{8080D749-0905-4FD0-BA0E-7836F9EFFEA0}" type="slidenum">
              <a:rPr lang="nl-NL" smtClean="0"/>
              <a:t>6</a:t>
            </a:fld>
            <a:endParaRPr lang="nl-NL"/>
          </a:p>
        </p:txBody>
      </p:sp>
      <p:sp>
        <p:nvSpPr>
          <p:cNvPr id="4" name="Tijdelijke aanduiding voor tekst 3">
            <a:extLst>
              <a:ext uri="{FF2B5EF4-FFF2-40B4-BE49-F238E27FC236}">
                <a16:creationId xmlns:a16="http://schemas.microsoft.com/office/drawing/2014/main" id="{229EBCC9-CC02-1A81-2A1C-522F4336817C}"/>
              </a:ext>
            </a:extLst>
          </p:cNvPr>
          <p:cNvSpPr>
            <a:spLocks noGrp="1"/>
          </p:cNvSpPr>
          <p:nvPr>
            <p:ph type="body" idx="14"/>
          </p:nvPr>
        </p:nvSpPr>
        <p:spPr/>
        <p:txBody>
          <a:bodyPr/>
          <a:lstStyle/>
          <a:p>
            <a:r>
              <a:rPr lang="nl-NL"/>
              <a:t>Handleiding: deze slide verwijderen bij opleveren gegevensstroomanalyse</a:t>
            </a:r>
          </a:p>
        </p:txBody>
      </p:sp>
      <p:sp>
        <p:nvSpPr>
          <p:cNvPr id="5" name="Titel 4">
            <a:extLst>
              <a:ext uri="{FF2B5EF4-FFF2-40B4-BE49-F238E27FC236}">
                <a16:creationId xmlns:a16="http://schemas.microsoft.com/office/drawing/2014/main" id="{357857FA-3312-26FD-8B08-92A9DDF39536}"/>
              </a:ext>
            </a:extLst>
          </p:cNvPr>
          <p:cNvSpPr>
            <a:spLocks noGrp="1"/>
          </p:cNvSpPr>
          <p:nvPr>
            <p:ph type="title"/>
          </p:nvPr>
        </p:nvSpPr>
        <p:spPr/>
        <p:txBody>
          <a:bodyPr/>
          <a:lstStyle/>
          <a:p>
            <a:r>
              <a:rPr lang="nl-NL"/>
              <a:t>Gegevensstromen uitwerken (2/3)</a:t>
            </a:r>
          </a:p>
        </p:txBody>
      </p:sp>
      <p:graphicFrame>
        <p:nvGraphicFramePr>
          <p:cNvPr id="13" name="Tabel 12">
            <a:extLst>
              <a:ext uri="{FF2B5EF4-FFF2-40B4-BE49-F238E27FC236}">
                <a16:creationId xmlns:a16="http://schemas.microsoft.com/office/drawing/2014/main" id="{BE995CAC-273F-969C-998F-A182D2F32201}"/>
              </a:ext>
            </a:extLst>
          </p:cNvPr>
          <p:cNvGraphicFramePr>
            <a:graphicFrameLocks noGrp="1"/>
          </p:cNvGraphicFramePr>
          <p:nvPr>
            <p:extLst>
              <p:ext uri="{D42A27DB-BD31-4B8C-83A1-F6EECF244321}">
                <p14:modId xmlns:p14="http://schemas.microsoft.com/office/powerpoint/2010/main" val="2377194755"/>
              </p:ext>
            </p:extLst>
          </p:nvPr>
        </p:nvGraphicFramePr>
        <p:xfrm>
          <a:off x="258845" y="2798905"/>
          <a:ext cx="11674310" cy="3608056"/>
        </p:xfrm>
        <a:graphic>
          <a:graphicData uri="http://schemas.openxmlformats.org/drawingml/2006/table">
            <a:tbl>
              <a:tblPr firstRow="1" bandRow="1">
                <a:tableStyleId>{5C22544A-7EE6-4342-B048-85BDC9FD1C3A}</a:tableStyleId>
              </a:tblPr>
              <a:tblGrid>
                <a:gridCol w="2334862">
                  <a:extLst>
                    <a:ext uri="{9D8B030D-6E8A-4147-A177-3AD203B41FA5}">
                      <a16:colId xmlns:a16="http://schemas.microsoft.com/office/drawing/2014/main" val="3928671780"/>
                    </a:ext>
                  </a:extLst>
                </a:gridCol>
                <a:gridCol w="2334862">
                  <a:extLst>
                    <a:ext uri="{9D8B030D-6E8A-4147-A177-3AD203B41FA5}">
                      <a16:colId xmlns:a16="http://schemas.microsoft.com/office/drawing/2014/main" val="1366386202"/>
                    </a:ext>
                  </a:extLst>
                </a:gridCol>
                <a:gridCol w="2334862">
                  <a:extLst>
                    <a:ext uri="{9D8B030D-6E8A-4147-A177-3AD203B41FA5}">
                      <a16:colId xmlns:a16="http://schemas.microsoft.com/office/drawing/2014/main" val="2316044842"/>
                    </a:ext>
                  </a:extLst>
                </a:gridCol>
                <a:gridCol w="2334862">
                  <a:extLst>
                    <a:ext uri="{9D8B030D-6E8A-4147-A177-3AD203B41FA5}">
                      <a16:colId xmlns:a16="http://schemas.microsoft.com/office/drawing/2014/main" val="3628886184"/>
                    </a:ext>
                  </a:extLst>
                </a:gridCol>
                <a:gridCol w="2334862">
                  <a:extLst>
                    <a:ext uri="{9D8B030D-6E8A-4147-A177-3AD203B41FA5}">
                      <a16:colId xmlns:a16="http://schemas.microsoft.com/office/drawing/2014/main" val="997820888"/>
                    </a:ext>
                  </a:extLst>
                </a:gridCol>
              </a:tblGrid>
              <a:tr h="465229">
                <a:tc>
                  <a:txBody>
                    <a:bodyPr/>
                    <a:lstStyle/>
                    <a:p>
                      <a:pPr algn="ctr"/>
                      <a:r>
                        <a:rPr lang="nl-NL" sz="1600" dirty="0"/>
                        <a:t>Bron</a:t>
                      </a:r>
                    </a:p>
                  </a:txBody>
                  <a:tcPr/>
                </a:tc>
                <a:tc>
                  <a:txBody>
                    <a:bodyPr/>
                    <a:lstStyle/>
                    <a:p>
                      <a:pPr algn="ctr"/>
                      <a:r>
                        <a:rPr lang="nl-NL" sz="1600"/>
                        <a:t>Input</a:t>
                      </a:r>
                    </a:p>
                  </a:txBody>
                  <a:tcPr/>
                </a:tc>
                <a:tc>
                  <a:txBody>
                    <a:bodyPr/>
                    <a:lstStyle/>
                    <a:p>
                      <a:pPr algn="ctr"/>
                      <a:r>
                        <a:rPr lang="nl-NL" sz="1600"/>
                        <a:t>Verwerkingsactiviteit</a:t>
                      </a:r>
                    </a:p>
                  </a:txBody>
                  <a:tcPr/>
                </a:tc>
                <a:tc>
                  <a:txBody>
                    <a:bodyPr/>
                    <a:lstStyle/>
                    <a:p>
                      <a:pPr algn="ctr"/>
                      <a:r>
                        <a:rPr lang="nl-NL" sz="1600"/>
                        <a:t>Output</a:t>
                      </a:r>
                    </a:p>
                  </a:txBody>
                  <a:tcPr/>
                </a:tc>
                <a:tc>
                  <a:txBody>
                    <a:bodyPr/>
                    <a:lstStyle/>
                    <a:p>
                      <a:pPr algn="ctr"/>
                      <a:r>
                        <a:rPr lang="nl-NL" sz="1600"/>
                        <a:t>Eindbestemming</a:t>
                      </a:r>
                    </a:p>
                  </a:txBody>
                  <a:tcPr/>
                </a:tc>
                <a:extLst>
                  <a:ext uri="{0D108BD9-81ED-4DB2-BD59-A6C34878D82A}">
                    <a16:rowId xmlns:a16="http://schemas.microsoft.com/office/drawing/2014/main" val="3124121850"/>
                  </a:ext>
                </a:extLst>
              </a:tr>
              <a:tr h="1569785">
                <a:tc>
                  <a:txBody>
                    <a:bodyPr/>
                    <a:lstStyle/>
                    <a:p>
                      <a:pPr algn="ctr"/>
                      <a:endParaRPr lang="nl-NL" sz="1600"/>
                    </a:p>
                    <a:p>
                      <a:pPr algn="ctr"/>
                      <a:endParaRPr lang="nl-NL" sz="1600"/>
                    </a:p>
                    <a:p>
                      <a:pPr algn="ctr"/>
                      <a:endParaRPr lang="nl-NL" sz="1600"/>
                    </a:p>
                    <a:p>
                      <a:pPr algn="ctr"/>
                      <a:endParaRPr lang="nl-NL" sz="1600"/>
                    </a:p>
                    <a:p>
                      <a:pPr algn="ctr"/>
                      <a:endParaRPr lang="nl-NL" sz="1600"/>
                    </a:p>
                    <a:p>
                      <a:pPr algn="ctr"/>
                      <a:r>
                        <a:rPr lang="nl-NL" sz="1600"/>
                        <a:t>Manager</a:t>
                      </a:r>
                    </a:p>
                  </a:txBody>
                  <a:tcPr/>
                </a:tc>
                <a:tc>
                  <a:txBody>
                    <a:bodyPr/>
                    <a:lstStyle/>
                    <a:p>
                      <a:pPr algn="ctr"/>
                      <a:r>
                        <a:rPr lang="nl-NL" sz="1600" b="0" dirty="0"/>
                        <a:t>Aanmeldingsformulier:</a:t>
                      </a:r>
                    </a:p>
                    <a:p>
                      <a:pPr algn="ctr"/>
                      <a:r>
                        <a:rPr lang="nl-NL" sz="1600" b="0" dirty="0"/>
                        <a:t>- NAW-gegevens</a:t>
                      </a:r>
                    </a:p>
                    <a:p>
                      <a:pPr algn="ctr"/>
                      <a:r>
                        <a:rPr lang="nl-NL" sz="1600" b="0" dirty="0"/>
                        <a:t>- Geboortedatum</a:t>
                      </a:r>
                    </a:p>
                    <a:p>
                      <a:pPr algn="ctr"/>
                      <a:r>
                        <a:rPr lang="nl-NL" sz="1600" b="0" dirty="0"/>
                        <a:t>- Contactgegevens</a:t>
                      </a:r>
                    </a:p>
                    <a:p>
                      <a:pPr algn="ctr"/>
                      <a:r>
                        <a:rPr lang="nl-NL" sz="1600" b="0" dirty="0"/>
                        <a:t>- Functie</a:t>
                      </a:r>
                    </a:p>
                    <a:p>
                      <a:pPr algn="ctr"/>
                      <a:r>
                        <a:rPr lang="nl-NL" sz="1600" b="0" dirty="0"/>
                        <a:t>- Datum in dienst</a:t>
                      </a:r>
                    </a:p>
                  </a:txBody>
                  <a:tcPr/>
                </a:tc>
                <a:tc>
                  <a:txBody>
                    <a:bodyPr/>
                    <a:lstStyle/>
                    <a:p>
                      <a:pPr algn="ctr"/>
                      <a:r>
                        <a:rPr lang="nl-NL" sz="1600"/>
                        <a:t>Aanmelden nieuwe medewerker</a:t>
                      </a:r>
                    </a:p>
                  </a:txBody>
                  <a:tcPr/>
                </a:tc>
                <a:tc>
                  <a:txBody>
                    <a:bodyPr/>
                    <a:lstStyle/>
                    <a:p>
                      <a:pPr algn="ctr"/>
                      <a:r>
                        <a:rPr lang="nl-NL" sz="1600"/>
                        <a:t>Aanmeldingsformulier</a:t>
                      </a:r>
                    </a:p>
                  </a:txBody>
                  <a:tcPr/>
                </a:tc>
                <a:tc>
                  <a:txBody>
                    <a:bodyPr/>
                    <a:lstStyle/>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r>
                        <a:rPr lang="nl-NL" sz="1600" dirty="0" err="1"/>
                        <a:t>Youforce</a:t>
                      </a:r>
                      <a:endParaRPr lang="nl-NL" sz="1600" dirty="0"/>
                    </a:p>
                  </a:txBody>
                  <a:tcPr/>
                </a:tc>
                <a:extLst>
                  <a:ext uri="{0D108BD9-81ED-4DB2-BD59-A6C34878D82A}">
                    <a16:rowId xmlns:a16="http://schemas.microsoft.com/office/drawing/2014/main" val="3883486338"/>
                  </a:ext>
                </a:extLst>
              </a:tr>
              <a:tr h="1573042">
                <a:tc>
                  <a:txBody>
                    <a:bodyPr/>
                    <a:lstStyle/>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r>
                        <a:rPr lang="nl-NL" sz="1600" dirty="0" err="1"/>
                        <a:t>Youforce</a:t>
                      </a:r>
                      <a:endParaRPr lang="nl-NL" sz="1600" dirty="0"/>
                    </a:p>
                  </a:txBody>
                  <a:tcPr/>
                </a:tc>
                <a:tc>
                  <a:txBody>
                    <a:bodyPr/>
                    <a:lstStyle/>
                    <a:p>
                      <a:pPr algn="ctr"/>
                      <a:r>
                        <a:rPr lang="nl-NL" sz="1600" b="0" dirty="0"/>
                        <a:t>Aanmeldingsformulier</a:t>
                      </a:r>
                    </a:p>
                  </a:txBody>
                  <a:tcPr/>
                </a:tc>
                <a:tc>
                  <a:txBody>
                    <a:bodyPr/>
                    <a:lstStyle/>
                    <a:p>
                      <a:pPr algn="ctr"/>
                      <a:r>
                        <a:rPr lang="nl-NL" sz="1600" dirty="0"/>
                        <a:t>Aanmelden nieuwe medewerker</a:t>
                      </a:r>
                    </a:p>
                  </a:txBody>
                  <a:tcPr/>
                </a:tc>
                <a:tc>
                  <a:txBody>
                    <a:bodyPr/>
                    <a:lstStyle/>
                    <a:p>
                      <a:pPr algn="ctr"/>
                      <a:r>
                        <a:rPr lang="nl-NL" sz="1600" dirty="0"/>
                        <a:t>Aanmeldingsformulier</a:t>
                      </a:r>
                    </a:p>
                  </a:txBody>
                  <a:tcPr/>
                </a:tc>
                <a:tc>
                  <a:txBody>
                    <a:bodyPr/>
                    <a:lstStyle/>
                    <a:p>
                      <a:pPr algn="ctr"/>
                      <a:endParaRPr lang="nl-NL" sz="1600" dirty="0"/>
                    </a:p>
                    <a:p>
                      <a:pPr algn="ctr"/>
                      <a:endParaRPr lang="nl-NL" sz="1600" dirty="0"/>
                    </a:p>
                    <a:p>
                      <a:pPr algn="ctr"/>
                      <a:endParaRPr lang="nl-NL" sz="1600" dirty="0"/>
                    </a:p>
                    <a:p>
                      <a:pPr algn="ctr"/>
                      <a:endParaRPr lang="nl-NL" sz="1600" dirty="0"/>
                    </a:p>
                    <a:p>
                      <a:pPr algn="ctr"/>
                      <a:r>
                        <a:rPr lang="nl-NL" sz="1600" dirty="0"/>
                        <a:t>Medewerkers personeelsadministratie</a:t>
                      </a:r>
                    </a:p>
                  </a:txBody>
                  <a:tcPr/>
                </a:tc>
                <a:extLst>
                  <a:ext uri="{0D108BD9-81ED-4DB2-BD59-A6C34878D82A}">
                    <a16:rowId xmlns:a16="http://schemas.microsoft.com/office/drawing/2014/main" val="2813384653"/>
                  </a:ext>
                </a:extLst>
              </a:tr>
            </a:tbl>
          </a:graphicData>
        </a:graphic>
      </p:graphicFrame>
      <p:pic>
        <p:nvPicPr>
          <p:cNvPr id="19" name="Graphic 18" descr="Man met effen opvulling">
            <a:extLst>
              <a:ext uri="{FF2B5EF4-FFF2-40B4-BE49-F238E27FC236}">
                <a16:creationId xmlns:a16="http://schemas.microsoft.com/office/drawing/2014/main" id="{C3178714-90D9-5DAD-3A0E-4408F17BD5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6000" y="3464229"/>
            <a:ext cx="914400" cy="914400"/>
          </a:xfrm>
          <a:prstGeom prst="rect">
            <a:avLst/>
          </a:prstGeom>
        </p:spPr>
      </p:pic>
      <p:pic>
        <p:nvPicPr>
          <p:cNvPr id="21" name="Graphic 20" descr="Kubus silhouet">
            <a:extLst>
              <a:ext uri="{FF2B5EF4-FFF2-40B4-BE49-F238E27FC236}">
                <a16:creationId xmlns:a16="http://schemas.microsoft.com/office/drawing/2014/main" id="{A5EE303D-1154-CEE1-0BC5-A1A27B9B83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77038" y="3473177"/>
            <a:ext cx="914400" cy="914400"/>
          </a:xfrm>
          <a:prstGeom prst="rect">
            <a:avLst/>
          </a:prstGeom>
        </p:spPr>
      </p:pic>
      <p:pic>
        <p:nvPicPr>
          <p:cNvPr id="6" name="Graphic 5" descr="Kubus silhouet">
            <a:extLst>
              <a:ext uri="{FF2B5EF4-FFF2-40B4-BE49-F238E27FC236}">
                <a16:creationId xmlns:a16="http://schemas.microsoft.com/office/drawing/2014/main" id="{F94486C5-5B73-C796-CB16-F617AE4B2B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6000" y="5043952"/>
            <a:ext cx="914400" cy="914400"/>
          </a:xfrm>
          <a:prstGeom prst="rect">
            <a:avLst/>
          </a:prstGeom>
        </p:spPr>
      </p:pic>
      <p:pic>
        <p:nvPicPr>
          <p:cNvPr id="8" name="Graphic 7" descr="Gebruikers met effen opvulling">
            <a:extLst>
              <a:ext uri="{FF2B5EF4-FFF2-40B4-BE49-F238E27FC236}">
                <a16:creationId xmlns:a16="http://schemas.microsoft.com/office/drawing/2014/main" id="{C07E21A7-B8C0-403D-4F8E-CE86FD6AD1A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77038" y="4958693"/>
            <a:ext cx="914400" cy="914400"/>
          </a:xfrm>
          <a:prstGeom prst="rect">
            <a:avLst/>
          </a:prstGeom>
        </p:spPr>
      </p:pic>
    </p:spTree>
    <p:extLst>
      <p:ext uri="{BB962C8B-B14F-4D97-AF65-F5344CB8AC3E}">
        <p14:creationId xmlns:p14="http://schemas.microsoft.com/office/powerpoint/2010/main" val="3758037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F83916E-8BE9-3DB8-5643-82A8DE99F8AA}"/>
              </a:ext>
            </a:extLst>
          </p:cNvPr>
          <p:cNvSpPr>
            <a:spLocks noGrp="1"/>
          </p:cNvSpPr>
          <p:nvPr>
            <p:ph idx="1"/>
          </p:nvPr>
        </p:nvSpPr>
        <p:spPr/>
        <p:txBody>
          <a:bodyPr/>
          <a:lstStyle/>
          <a:p>
            <a:pPr algn="ctr"/>
            <a:r>
              <a:rPr lang="nl-NL"/>
              <a:t>Vorm 2: Visuele weergave</a:t>
            </a:r>
          </a:p>
          <a:p>
            <a:pPr algn="ctr"/>
            <a:endParaRPr lang="nl-NL">
              <a:solidFill>
                <a:schemeClr val="tx1"/>
              </a:solidFill>
            </a:endParaRPr>
          </a:p>
          <a:p>
            <a:pPr algn="ctr"/>
            <a:endParaRPr lang="nl-NL">
              <a:solidFill>
                <a:schemeClr val="tx1"/>
              </a:solidFill>
            </a:endParaRPr>
          </a:p>
          <a:p>
            <a:pPr algn="ctr"/>
            <a:endParaRPr lang="nl-NL"/>
          </a:p>
          <a:p>
            <a:pPr algn="ctr"/>
            <a:r>
              <a:rPr lang="nl-NL">
                <a:solidFill>
                  <a:schemeClr val="tx1"/>
                </a:solidFill>
              </a:rPr>
              <a:t>Hieronder zie je een visuele weergave van het </a:t>
            </a:r>
            <a:r>
              <a:rPr lang="nl-NL" err="1">
                <a:solidFill>
                  <a:schemeClr val="tx1"/>
                </a:solidFill>
              </a:rPr>
              <a:t>subproces</a:t>
            </a:r>
            <a:r>
              <a:rPr lang="nl-NL">
                <a:solidFill>
                  <a:schemeClr val="tx1"/>
                </a:solidFill>
              </a:rPr>
              <a:t> ‘aanmelden nieuwe medewerker’</a:t>
            </a:r>
          </a:p>
        </p:txBody>
      </p:sp>
      <p:sp>
        <p:nvSpPr>
          <p:cNvPr id="3" name="Tijdelijke aanduiding voor dianummer 2">
            <a:extLst>
              <a:ext uri="{FF2B5EF4-FFF2-40B4-BE49-F238E27FC236}">
                <a16:creationId xmlns:a16="http://schemas.microsoft.com/office/drawing/2014/main" id="{E063877C-F082-0487-6DA2-A986E1002938}"/>
              </a:ext>
            </a:extLst>
          </p:cNvPr>
          <p:cNvSpPr>
            <a:spLocks noGrp="1"/>
          </p:cNvSpPr>
          <p:nvPr>
            <p:ph type="sldNum" sz="quarter" idx="12"/>
          </p:nvPr>
        </p:nvSpPr>
        <p:spPr/>
        <p:txBody>
          <a:bodyPr/>
          <a:lstStyle/>
          <a:p>
            <a:fld id="{8080D749-0905-4FD0-BA0E-7836F9EFFEA0}" type="slidenum">
              <a:rPr lang="nl-NL" smtClean="0"/>
              <a:t>7</a:t>
            </a:fld>
            <a:endParaRPr lang="nl-NL"/>
          </a:p>
        </p:txBody>
      </p:sp>
      <p:sp>
        <p:nvSpPr>
          <p:cNvPr id="4" name="Tijdelijke aanduiding voor tekst 3">
            <a:extLst>
              <a:ext uri="{FF2B5EF4-FFF2-40B4-BE49-F238E27FC236}">
                <a16:creationId xmlns:a16="http://schemas.microsoft.com/office/drawing/2014/main" id="{229EBCC9-CC02-1A81-2A1C-522F4336817C}"/>
              </a:ext>
            </a:extLst>
          </p:cNvPr>
          <p:cNvSpPr>
            <a:spLocks noGrp="1"/>
          </p:cNvSpPr>
          <p:nvPr>
            <p:ph type="body" idx="14"/>
          </p:nvPr>
        </p:nvSpPr>
        <p:spPr/>
        <p:txBody>
          <a:bodyPr/>
          <a:lstStyle/>
          <a:p>
            <a:r>
              <a:rPr lang="nl-NL"/>
              <a:t>Handleiding: deze slide verwijderen bij opleveren gegevensstroomanalyse</a:t>
            </a:r>
          </a:p>
        </p:txBody>
      </p:sp>
      <p:sp>
        <p:nvSpPr>
          <p:cNvPr id="5" name="Titel 4">
            <a:extLst>
              <a:ext uri="{FF2B5EF4-FFF2-40B4-BE49-F238E27FC236}">
                <a16:creationId xmlns:a16="http://schemas.microsoft.com/office/drawing/2014/main" id="{357857FA-3312-26FD-8B08-92A9DDF39536}"/>
              </a:ext>
            </a:extLst>
          </p:cNvPr>
          <p:cNvSpPr>
            <a:spLocks noGrp="1"/>
          </p:cNvSpPr>
          <p:nvPr>
            <p:ph type="title"/>
          </p:nvPr>
        </p:nvSpPr>
        <p:spPr/>
        <p:txBody>
          <a:bodyPr/>
          <a:lstStyle/>
          <a:p>
            <a:r>
              <a:rPr lang="nl-NL"/>
              <a:t>Gegevensstromen uitwerken (3/3)</a:t>
            </a:r>
          </a:p>
        </p:txBody>
      </p:sp>
      <p:grpSp>
        <p:nvGrpSpPr>
          <p:cNvPr id="8" name="Groep 7">
            <a:extLst>
              <a:ext uri="{FF2B5EF4-FFF2-40B4-BE49-F238E27FC236}">
                <a16:creationId xmlns:a16="http://schemas.microsoft.com/office/drawing/2014/main" id="{9811C1BA-4560-696A-D02B-AE34B5230557}"/>
              </a:ext>
            </a:extLst>
          </p:cNvPr>
          <p:cNvGrpSpPr/>
          <p:nvPr/>
        </p:nvGrpSpPr>
        <p:grpSpPr>
          <a:xfrm>
            <a:off x="1628409" y="4073165"/>
            <a:ext cx="8935181" cy="1282454"/>
            <a:chOff x="1746297" y="4091453"/>
            <a:chExt cx="8935181" cy="1282454"/>
          </a:xfrm>
        </p:grpSpPr>
        <p:pic>
          <p:nvPicPr>
            <p:cNvPr id="6" name="Graphic 5" descr="Man met effen opvulling">
              <a:extLst>
                <a:ext uri="{FF2B5EF4-FFF2-40B4-BE49-F238E27FC236}">
                  <a16:creationId xmlns:a16="http://schemas.microsoft.com/office/drawing/2014/main" id="{4D0F7408-65BE-2B8D-CBC8-BD8368AB7F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46297" y="4182508"/>
              <a:ext cx="914400" cy="914400"/>
            </a:xfrm>
            <a:prstGeom prst="rect">
              <a:avLst/>
            </a:prstGeom>
          </p:spPr>
        </p:pic>
        <p:sp>
          <p:nvSpPr>
            <p:cNvPr id="7" name="Tekstvak 6">
              <a:extLst>
                <a:ext uri="{FF2B5EF4-FFF2-40B4-BE49-F238E27FC236}">
                  <a16:creationId xmlns:a16="http://schemas.microsoft.com/office/drawing/2014/main" id="{070E8764-5D34-9C23-326E-B8729B7CADD1}"/>
                </a:ext>
              </a:extLst>
            </p:cNvPr>
            <p:cNvSpPr txBox="1"/>
            <p:nvPr/>
          </p:nvSpPr>
          <p:spPr>
            <a:xfrm>
              <a:off x="1809547" y="5096908"/>
              <a:ext cx="779690" cy="276999"/>
            </a:xfrm>
            <a:prstGeom prst="rect">
              <a:avLst/>
            </a:prstGeom>
            <a:noFill/>
          </p:spPr>
          <p:txBody>
            <a:bodyPr wrap="square" rtlCol="0">
              <a:spAutoFit/>
            </a:bodyPr>
            <a:lstStyle/>
            <a:p>
              <a:r>
                <a:rPr lang="nl-NL" sz="1200"/>
                <a:t>Manager</a:t>
              </a:r>
            </a:p>
          </p:txBody>
        </p:sp>
        <p:sp>
          <p:nvSpPr>
            <p:cNvPr id="11" name="Rechthoek 10">
              <a:extLst>
                <a:ext uri="{FF2B5EF4-FFF2-40B4-BE49-F238E27FC236}">
                  <a16:creationId xmlns:a16="http://schemas.microsoft.com/office/drawing/2014/main" id="{B898DAA7-AAC8-467E-A4FE-55833022F8B7}"/>
                </a:ext>
              </a:extLst>
            </p:cNvPr>
            <p:cNvSpPr/>
            <p:nvPr/>
          </p:nvSpPr>
          <p:spPr>
            <a:xfrm>
              <a:off x="3139682" y="4135062"/>
              <a:ext cx="2027207" cy="10092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b="1">
                  <a:solidFill>
                    <a:schemeClr val="tx1"/>
                  </a:solidFill>
                </a:rPr>
                <a:t>Aanmeldingsformulier</a:t>
              </a:r>
            </a:p>
            <a:p>
              <a:pPr algn="ctr"/>
              <a:r>
                <a:rPr lang="nl-NL" sz="1050" b="0">
                  <a:solidFill>
                    <a:schemeClr val="tx1"/>
                  </a:solidFill>
                </a:rPr>
                <a:t>- NAW-gegevens</a:t>
              </a:r>
            </a:p>
            <a:p>
              <a:pPr algn="ctr"/>
              <a:r>
                <a:rPr lang="nl-NL" sz="1050" b="0">
                  <a:solidFill>
                    <a:schemeClr val="tx1"/>
                  </a:solidFill>
                </a:rPr>
                <a:t>- Geboortedatum</a:t>
              </a:r>
            </a:p>
            <a:p>
              <a:pPr algn="ctr"/>
              <a:r>
                <a:rPr lang="nl-NL" sz="1050" b="0">
                  <a:solidFill>
                    <a:schemeClr val="tx1"/>
                  </a:solidFill>
                </a:rPr>
                <a:t>- Contactgegevens</a:t>
              </a:r>
            </a:p>
            <a:p>
              <a:pPr algn="ctr"/>
              <a:r>
                <a:rPr lang="nl-NL" sz="1050" b="0">
                  <a:solidFill>
                    <a:schemeClr val="tx1"/>
                  </a:solidFill>
                </a:rPr>
                <a:t>- Functie</a:t>
              </a:r>
            </a:p>
            <a:p>
              <a:pPr algn="ctr"/>
              <a:r>
                <a:rPr lang="nl-NL" sz="1050" b="0">
                  <a:solidFill>
                    <a:schemeClr val="tx1"/>
                  </a:solidFill>
                </a:rPr>
                <a:t>-Datum in dienst</a:t>
              </a:r>
              <a:endParaRPr lang="nl-NL" sz="1050">
                <a:solidFill>
                  <a:schemeClr val="tx1"/>
                </a:solidFill>
              </a:endParaRPr>
            </a:p>
          </p:txBody>
        </p:sp>
        <p:pic>
          <p:nvPicPr>
            <p:cNvPr id="14" name="Graphic 13" descr="Kubus silhouet">
              <a:extLst>
                <a:ext uri="{FF2B5EF4-FFF2-40B4-BE49-F238E27FC236}">
                  <a16:creationId xmlns:a16="http://schemas.microsoft.com/office/drawing/2014/main" id="{B3181058-029B-FA10-5626-E8A9E4DEF3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6111" y="4180364"/>
              <a:ext cx="914400" cy="914400"/>
            </a:xfrm>
            <a:prstGeom prst="rect">
              <a:avLst/>
            </a:prstGeom>
          </p:spPr>
        </p:pic>
        <p:sp>
          <p:nvSpPr>
            <p:cNvPr id="15" name="Rechthoek 14">
              <a:extLst>
                <a:ext uri="{FF2B5EF4-FFF2-40B4-BE49-F238E27FC236}">
                  <a16:creationId xmlns:a16="http://schemas.microsoft.com/office/drawing/2014/main" id="{5549E247-970E-A9A5-FCCF-A510630F68ED}"/>
                </a:ext>
              </a:extLst>
            </p:cNvPr>
            <p:cNvSpPr/>
            <p:nvPr/>
          </p:nvSpPr>
          <p:spPr>
            <a:xfrm>
              <a:off x="7148731" y="4454565"/>
              <a:ext cx="1567569" cy="37028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b="1">
                  <a:solidFill>
                    <a:schemeClr val="tx1"/>
                  </a:solidFill>
                </a:rPr>
                <a:t>Aanmeldingsformulier</a:t>
              </a:r>
            </a:p>
          </p:txBody>
        </p:sp>
        <p:pic>
          <p:nvPicPr>
            <p:cNvPr id="16" name="Graphic 15" descr="Gebruikers met effen opvulling">
              <a:extLst>
                <a:ext uri="{FF2B5EF4-FFF2-40B4-BE49-F238E27FC236}">
                  <a16:creationId xmlns:a16="http://schemas.microsoft.com/office/drawing/2014/main" id="{40C139B3-FDCC-D4FE-B0DF-9D1A8E2A6F3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36537" y="4091453"/>
              <a:ext cx="914400" cy="914400"/>
            </a:xfrm>
            <a:prstGeom prst="rect">
              <a:avLst/>
            </a:prstGeom>
          </p:spPr>
        </p:pic>
        <p:sp>
          <p:nvSpPr>
            <p:cNvPr id="17" name="Tekstvak 16">
              <a:extLst>
                <a:ext uri="{FF2B5EF4-FFF2-40B4-BE49-F238E27FC236}">
                  <a16:creationId xmlns:a16="http://schemas.microsoft.com/office/drawing/2014/main" id="{046F4ADA-331E-65F9-1268-542FC130D77C}"/>
                </a:ext>
              </a:extLst>
            </p:cNvPr>
            <p:cNvSpPr txBox="1"/>
            <p:nvPr/>
          </p:nvSpPr>
          <p:spPr>
            <a:xfrm>
              <a:off x="9006687" y="4775020"/>
              <a:ext cx="1674791" cy="461665"/>
            </a:xfrm>
            <a:prstGeom prst="rect">
              <a:avLst/>
            </a:prstGeom>
            <a:noFill/>
          </p:spPr>
          <p:txBody>
            <a:bodyPr wrap="square" rtlCol="0">
              <a:spAutoFit/>
            </a:bodyPr>
            <a:lstStyle/>
            <a:p>
              <a:pPr algn="ctr"/>
              <a:r>
                <a:rPr lang="nl-NL" sz="1200"/>
                <a:t>Medewerkers personeelsadministratie</a:t>
              </a:r>
            </a:p>
          </p:txBody>
        </p:sp>
        <p:sp>
          <p:nvSpPr>
            <p:cNvPr id="18" name="Tekstvak 17">
              <a:extLst>
                <a:ext uri="{FF2B5EF4-FFF2-40B4-BE49-F238E27FC236}">
                  <a16:creationId xmlns:a16="http://schemas.microsoft.com/office/drawing/2014/main" id="{60C4BF56-9B85-26A3-F4C0-BAE9FB2CD522}"/>
                </a:ext>
              </a:extLst>
            </p:cNvPr>
            <p:cNvSpPr txBox="1"/>
            <p:nvPr/>
          </p:nvSpPr>
          <p:spPr>
            <a:xfrm>
              <a:off x="5271626" y="5005853"/>
              <a:ext cx="1674791" cy="276999"/>
            </a:xfrm>
            <a:prstGeom prst="rect">
              <a:avLst/>
            </a:prstGeom>
            <a:noFill/>
          </p:spPr>
          <p:txBody>
            <a:bodyPr wrap="square" rtlCol="0">
              <a:spAutoFit/>
            </a:bodyPr>
            <a:lstStyle/>
            <a:p>
              <a:pPr algn="ctr"/>
              <a:r>
                <a:rPr lang="nl-NL" sz="1200" err="1"/>
                <a:t>YouForce</a:t>
              </a:r>
              <a:endParaRPr lang="nl-NL" sz="1200"/>
            </a:p>
          </p:txBody>
        </p:sp>
        <p:cxnSp>
          <p:nvCxnSpPr>
            <p:cNvPr id="20" name="Rechte verbindingslijn met pijl 19">
              <a:extLst>
                <a:ext uri="{FF2B5EF4-FFF2-40B4-BE49-F238E27FC236}">
                  <a16:creationId xmlns:a16="http://schemas.microsoft.com/office/drawing/2014/main" id="{0FD00346-B635-F1BD-D3ED-ABACCCE93636}"/>
                </a:ext>
              </a:extLst>
            </p:cNvPr>
            <p:cNvCxnSpPr/>
            <p:nvPr/>
          </p:nvCxnSpPr>
          <p:spPr>
            <a:xfrm>
              <a:off x="2589237" y="4639706"/>
              <a:ext cx="44570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a:extLst>
                <a:ext uri="{FF2B5EF4-FFF2-40B4-BE49-F238E27FC236}">
                  <a16:creationId xmlns:a16="http://schemas.microsoft.com/office/drawing/2014/main" id="{6533023E-2FE6-1E76-55A2-BB8CA5F8CE59}"/>
                </a:ext>
              </a:extLst>
            </p:cNvPr>
            <p:cNvCxnSpPr/>
            <p:nvPr/>
          </p:nvCxnSpPr>
          <p:spPr>
            <a:xfrm>
              <a:off x="5258066" y="4639706"/>
              <a:ext cx="44570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a:extLst>
                <a:ext uri="{FF2B5EF4-FFF2-40B4-BE49-F238E27FC236}">
                  <a16:creationId xmlns:a16="http://schemas.microsoft.com/office/drawing/2014/main" id="{9B0AD2D1-E22F-9027-6410-63A2BAEF0696}"/>
                </a:ext>
              </a:extLst>
            </p:cNvPr>
            <p:cNvCxnSpPr/>
            <p:nvPr/>
          </p:nvCxnSpPr>
          <p:spPr>
            <a:xfrm>
              <a:off x="6570511" y="4639706"/>
              <a:ext cx="44570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a:extLst>
                <a:ext uri="{FF2B5EF4-FFF2-40B4-BE49-F238E27FC236}">
                  <a16:creationId xmlns:a16="http://schemas.microsoft.com/office/drawing/2014/main" id="{C9AB69FE-8CD4-8B7A-89FC-D9044FF3A84A}"/>
                </a:ext>
              </a:extLst>
            </p:cNvPr>
            <p:cNvCxnSpPr/>
            <p:nvPr/>
          </p:nvCxnSpPr>
          <p:spPr>
            <a:xfrm>
              <a:off x="8909524" y="4637564"/>
              <a:ext cx="44570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2180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AF139B-FE81-674B-3364-4BF925E80128}"/>
              </a:ext>
            </a:extLst>
          </p:cNvPr>
          <p:cNvSpPr>
            <a:spLocks noGrp="1"/>
          </p:cNvSpPr>
          <p:nvPr>
            <p:ph type="title"/>
          </p:nvPr>
        </p:nvSpPr>
        <p:spPr/>
        <p:txBody>
          <a:bodyPr/>
          <a:lstStyle/>
          <a:p>
            <a:r>
              <a:rPr lang="nl-NL"/>
              <a:t>Formats</a:t>
            </a:r>
          </a:p>
        </p:txBody>
      </p:sp>
      <p:sp>
        <p:nvSpPr>
          <p:cNvPr id="3" name="Tijdelijke aanduiding voor tekst 2">
            <a:extLst>
              <a:ext uri="{FF2B5EF4-FFF2-40B4-BE49-F238E27FC236}">
                <a16:creationId xmlns:a16="http://schemas.microsoft.com/office/drawing/2014/main" id="{44BA6C5B-CC7D-A21A-C328-15178854FE3B}"/>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671356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E063877C-F082-0487-6DA2-A986E1002938}"/>
              </a:ext>
            </a:extLst>
          </p:cNvPr>
          <p:cNvSpPr>
            <a:spLocks noGrp="1"/>
          </p:cNvSpPr>
          <p:nvPr>
            <p:ph type="sldNum" sz="quarter" idx="12"/>
          </p:nvPr>
        </p:nvSpPr>
        <p:spPr/>
        <p:txBody>
          <a:bodyPr/>
          <a:lstStyle/>
          <a:p>
            <a:fld id="{8080D749-0905-4FD0-BA0E-7836F9EFFEA0}" type="slidenum">
              <a:rPr lang="nl-NL" smtClean="0"/>
              <a:t>9</a:t>
            </a:fld>
            <a:endParaRPr lang="nl-NL"/>
          </a:p>
        </p:txBody>
      </p:sp>
      <p:sp>
        <p:nvSpPr>
          <p:cNvPr id="5" name="Titel 4">
            <a:extLst>
              <a:ext uri="{FF2B5EF4-FFF2-40B4-BE49-F238E27FC236}">
                <a16:creationId xmlns:a16="http://schemas.microsoft.com/office/drawing/2014/main" id="{357857FA-3312-26FD-8B08-92A9DDF39536}"/>
              </a:ext>
            </a:extLst>
          </p:cNvPr>
          <p:cNvSpPr>
            <a:spLocks noGrp="1"/>
          </p:cNvSpPr>
          <p:nvPr>
            <p:ph type="title"/>
          </p:nvPr>
        </p:nvSpPr>
        <p:spPr/>
        <p:txBody>
          <a:bodyPr/>
          <a:lstStyle/>
          <a:p>
            <a:r>
              <a:rPr lang="nl-NL"/>
              <a:t>Overzicht verwerkingen</a:t>
            </a:r>
          </a:p>
        </p:txBody>
      </p:sp>
      <p:sp>
        <p:nvSpPr>
          <p:cNvPr id="6" name="Rechthoek 5">
            <a:extLst>
              <a:ext uri="{FF2B5EF4-FFF2-40B4-BE49-F238E27FC236}">
                <a16:creationId xmlns:a16="http://schemas.microsoft.com/office/drawing/2014/main" id="{654842D0-FEBE-24FF-DC2D-2D56C00917F6}"/>
              </a:ext>
            </a:extLst>
          </p:cNvPr>
          <p:cNvSpPr/>
          <p:nvPr/>
        </p:nvSpPr>
        <p:spPr>
          <a:xfrm>
            <a:off x="2053388" y="2856490"/>
            <a:ext cx="8438149" cy="21215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a:t>[Naam verwerking]</a:t>
            </a:r>
          </a:p>
          <a:p>
            <a:endParaRPr lang="nl-NL" sz="2400"/>
          </a:p>
          <a:p>
            <a:endParaRPr lang="nl-NL" sz="2400"/>
          </a:p>
          <a:p>
            <a:endParaRPr lang="nl-NL" sz="2400"/>
          </a:p>
          <a:p>
            <a:endParaRPr lang="nl-NL" sz="2400"/>
          </a:p>
          <a:p>
            <a:endParaRPr lang="nl-NL"/>
          </a:p>
        </p:txBody>
      </p:sp>
      <p:sp>
        <p:nvSpPr>
          <p:cNvPr id="7" name="Rechthoek 6">
            <a:extLst>
              <a:ext uri="{FF2B5EF4-FFF2-40B4-BE49-F238E27FC236}">
                <a16:creationId xmlns:a16="http://schemas.microsoft.com/office/drawing/2014/main" id="{D88523F1-7413-6407-0987-8542AAB23F0C}"/>
              </a:ext>
            </a:extLst>
          </p:cNvPr>
          <p:cNvSpPr/>
          <p:nvPr/>
        </p:nvSpPr>
        <p:spPr>
          <a:xfrm>
            <a:off x="2245894" y="3657599"/>
            <a:ext cx="2550695" cy="1042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solidFill>
                <a:schemeClr val="tx2"/>
              </a:solidFill>
            </a:endParaRPr>
          </a:p>
        </p:txBody>
      </p:sp>
      <p:sp>
        <p:nvSpPr>
          <p:cNvPr id="8" name="Rechthoek 7">
            <a:extLst>
              <a:ext uri="{FF2B5EF4-FFF2-40B4-BE49-F238E27FC236}">
                <a16:creationId xmlns:a16="http://schemas.microsoft.com/office/drawing/2014/main" id="{F925DDA6-27A4-7DDC-A6C7-E1321CAD6F2A}"/>
              </a:ext>
            </a:extLst>
          </p:cNvPr>
          <p:cNvSpPr/>
          <p:nvPr/>
        </p:nvSpPr>
        <p:spPr>
          <a:xfrm>
            <a:off x="4989094" y="3657599"/>
            <a:ext cx="2550695" cy="1042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solidFill>
                <a:schemeClr val="tx2"/>
              </a:solidFill>
            </a:endParaRPr>
          </a:p>
        </p:txBody>
      </p:sp>
      <p:sp>
        <p:nvSpPr>
          <p:cNvPr id="9" name="Rechthoek 8">
            <a:extLst>
              <a:ext uri="{FF2B5EF4-FFF2-40B4-BE49-F238E27FC236}">
                <a16:creationId xmlns:a16="http://schemas.microsoft.com/office/drawing/2014/main" id="{CB235FC3-3403-B778-268D-63AB5123E359}"/>
              </a:ext>
            </a:extLst>
          </p:cNvPr>
          <p:cNvSpPr/>
          <p:nvPr/>
        </p:nvSpPr>
        <p:spPr>
          <a:xfrm>
            <a:off x="7730936" y="3657599"/>
            <a:ext cx="2550695" cy="1042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solidFill>
                <a:schemeClr val="tx2"/>
              </a:solidFill>
            </a:endParaRPr>
          </a:p>
        </p:txBody>
      </p:sp>
      <p:sp>
        <p:nvSpPr>
          <p:cNvPr id="4" name="Tijdelijke aanduiding voor tekst 3">
            <a:extLst>
              <a:ext uri="{FF2B5EF4-FFF2-40B4-BE49-F238E27FC236}">
                <a16:creationId xmlns:a16="http://schemas.microsoft.com/office/drawing/2014/main" id="{F3A9CDF7-2904-1AC9-87BD-C6CF6D9E5C45}"/>
              </a:ext>
            </a:extLst>
          </p:cNvPr>
          <p:cNvSpPr>
            <a:spLocks noGrp="1"/>
          </p:cNvSpPr>
          <p:nvPr>
            <p:ph type="body" idx="14"/>
          </p:nvPr>
        </p:nvSpPr>
        <p:spPr/>
        <p:txBody>
          <a:bodyPr/>
          <a:lstStyle/>
          <a:p>
            <a:endParaRPr lang="nl-NL"/>
          </a:p>
        </p:txBody>
      </p:sp>
    </p:spTree>
    <p:extLst>
      <p:ext uri="{BB962C8B-B14F-4D97-AF65-F5344CB8AC3E}">
        <p14:creationId xmlns:p14="http://schemas.microsoft.com/office/powerpoint/2010/main" val="3271235851"/>
      </p:ext>
    </p:extLst>
  </p:cSld>
  <p:clrMapOvr>
    <a:masterClrMapping/>
  </p:clrMapOvr>
</p:sld>
</file>

<file path=ppt/theme/theme1.xml><?xml version="1.0" encoding="utf-8"?>
<a:theme xmlns:a="http://schemas.openxmlformats.org/drawingml/2006/main" name="MxI presentatie">
  <a:themeElements>
    <a:clrScheme name="M&amp;IPartners">
      <a:dk1>
        <a:srgbClr val="000000"/>
      </a:dk1>
      <a:lt1>
        <a:sysClr val="window" lastClr="FFFFFF"/>
      </a:lt1>
      <a:dk2>
        <a:srgbClr val="0082A6"/>
      </a:dk2>
      <a:lt2>
        <a:srgbClr val="99BCD2"/>
      </a:lt2>
      <a:accent1>
        <a:srgbClr val="3FA3C1"/>
      </a:accent1>
      <a:accent2>
        <a:srgbClr val="883486"/>
      </a:accent2>
      <a:accent3>
        <a:srgbClr val="96C1E6"/>
      </a:accent3>
      <a:accent4>
        <a:srgbClr val="006782"/>
      </a:accent4>
      <a:accent5>
        <a:srgbClr val="678EA6"/>
      </a:accent5>
      <a:accent6>
        <a:srgbClr val="AABAC7"/>
      </a:accent6>
      <a:hlink>
        <a:srgbClr val="3FA3C1"/>
      </a:hlink>
      <a:folHlink>
        <a:srgbClr val="AABAC7"/>
      </a:folHlink>
    </a:clrScheme>
    <a:fontScheme name="M&amp;IPartner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e" id="{14A61D93-92C3-4127-A51E-EB4F0C89CCBD}" vid="{594036E0-32C4-474E-BBEC-6B7DAEFDE2F7}"/>
    </a:ext>
  </a:extLst>
</a:theme>
</file>

<file path=ppt/theme/theme2.xml><?xml version="1.0" encoding="utf-8"?>
<a:theme xmlns:a="http://schemas.openxmlformats.org/drawingml/2006/main" name="MxI rapportage">
  <a:themeElements>
    <a:clrScheme name="M&amp;IPartners">
      <a:dk1>
        <a:srgbClr val="000000"/>
      </a:dk1>
      <a:lt1>
        <a:sysClr val="window" lastClr="FFFFFF"/>
      </a:lt1>
      <a:dk2>
        <a:srgbClr val="0082A6"/>
      </a:dk2>
      <a:lt2>
        <a:srgbClr val="99BCD2"/>
      </a:lt2>
      <a:accent1>
        <a:srgbClr val="3FA3C1"/>
      </a:accent1>
      <a:accent2>
        <a:srgbClr val="883486"/>
      </a:accent2>
      <a:accent3>
        <a:srgbClr val="96C1E6"/>
      </a:accent3>
      <a:accent4>
        <a:srgbClr val="006782"/>
      </a:accent4>
      <a:accent5>
        <a:srgbClr val="678EA6"/>
      </a:accent5>
      <a:accent6>
        <a:srgbClr val="AABAC7"/>
      </a:accent6>
      <a:hlink>
        <a:srgbClr val="3FA3C1"/>
      </a:hlink>
      <a:folHlink>
        <a:srgbClr val="AABAC7"/>
      </a:folHlink>
    </a:clrScheme>
    <a:fontScheme name="M&amp;IPartner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apportage" id="{435D579C-F7E3-44B8-8B49-14B1F3FCD7F6}" vid="{48574AAD-97E0-4367-B05C-E9850962A712}"/>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9628B5FE57D342AB9B36D77AC585EA" ma:contentTypeVersion="17" ma:contentTypeDescription="Een nieuw document maken." ma:contentTypeScope="" ma:versionID="be6ec0cf13013c5ab73230edc180e4fe">
  <xsd:schema xmlns:xsd="http://www.w3.org/2001/XMLSchema" xmlns:xs="http://www.w3.org/2001/XMLSchema" xmlns:p="http://schemas.microsoft.com/office/2006/metadata/properties" xmlns:ns1="http://schemas.microsoft.com/sharepoint/v3" xmlns:ns2="c96ad989-4f39-4d08-b779-3d288d35fdef" xmlns:ns3="12ca9ad4-a511-459c-adaf-a4d04bd672bc" targetNamespace="http://schemas.microsoft.com/office/2006/metadata/properties" ma:root="true" ma:fieldsID="df250ce4ecb8afacd74b146008dcf6e7" ns1:_="" ns2:_="" ns3:_="">
    <xsd:import namespace="http://schemas.microsoft.com/sharepoint/v3"/>
    <xsd:import namespace="c96ad989-4f39-4d08-b779-3d288d35fdef"/>
    <xsd:import namespace="12ca9ad4-a511-459c-adaf-a4d04bd672bc"/>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Eigenschappen van het geïntegreerd beleid voor naleving" ma:hidden="true" ma:internalName="_ip_UnifiedCompliancePolicyProperties">
      <xsd:simpleType>
        <xsd:restriction base="dms:Note"/>
      </xsd:simpleType>
    </xsd:element>
    <xsd:element name="_ip_UnifiedCompliancePolicyUIAction" ma:index="11"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6ad989-4f39-4d08-b779-3d288d35fd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4d1d4fe6-bafe-4019-8c30-09eb31e6d38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ca9ad4-a511-459c-adaf-a4d04bd672bc"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a9a58b7c-3a2c-48cf-b5cb-237703e6979a}" ma:internalName="TaxCatchAll" ma:showField="CatchAllData" ma:web="12ca9ad4-a511-459c-adaf-a4d04bd672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12ca9ad4-a511-459c-adaf-a4d04bd672bc" xsi:nil="true"/>
    <lcf76f155ced4ddcb4097134ff3c332f xmlns="c96ad989-4f39-4d08-b779-3d288d35fde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4F1C56A-CD33-4982-B0E0-574F7F1EECF4}">
  <ds:schemaRefs>
    <ds:schemaRef ds:uri="http://schemas.microsoft.com/sharepoint/v3/contenttype/forms"/>
  </ds:schemaRefs>
</ds:datastoreItem>
</file>

<file path=customXml/itemProps2.xml><?xml version="1.0" encoding="utf-8"?>
<ds:datastoreItem xmlns:ds="http://schemas.openxmlformats.org/officeDocument/2006/customXml" ds:itemID="{6CF890AC-851A-43A0-8A4A-10EAD494DDA6}"/>
</file>

<file path=customXml/itemProps3.xml><?xml version="1.0" encoding="utf-8"?>
<ds:datastoreItem xmlns:ds="http://schemas.openxmlformats.org/officeDocument/2006/customXml" ds:itemID="{E8A43995-F9BF-458D-8668-EB20FF599F29}">
  <ds:schemaRefs>
    <ds:schemaRef ds:uri="12ca9ad4-a511-459c-adaf-a4d04bd672bc"/>
    <ds:schemaRef ds:uri="c96ad989-4f39-4d08-b779-3d288d35fdef"/>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Presentatie</Template>
  <TotalTime>4</TotalTime>
  <Words>515</Words>
  <Application>Microsoft Office PowerPoint</Application>
  <PresentationFormat>Widescreen</PresentationFormat>
  <Paragraphs>173</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MxI presentatie</vt:lpstr>
      <vt:lpstr>MxI rapportage</vt:lpstr>
      <vt:lpstr>Naam verwerking</vt:lpstr>
      <vt:lpstr>De gegevensstroomanalyse bestaat uit:</vt:lpstr>
      <vt:lpstr>Gegevenstransacties bepalen (1/2)</vt:lpstr>
      <vt:lpstr>Gegevenstransacties bepalen (2/2)</vt:lpstr>
      <vt:lpstr>Gegevensstromen uitwerken (1/3)</vt:lpstr>
      <vt:lpstr>Gegevensstromen uitwerken (2/3)</vt:lpstr>
      <vt:lpstr>Gegevensstromen uitwerken (3/3)</vt:lpstr>
      <vt:lpstr>Formats</vt:lpstr>
      <vt:lpstr>Overzicht verwerkingen</vt:lpstr>
      <vt:lpstr>Gegevenstransacties bepalen</vt:lpstr>
      <vt:lpstr>Gegevensstromen uitwerken (tabel) </vt:lpstr>
      <vt:lpstr>Gegevensstromen uitwerken (visueel)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Gegevensstroomanalyse</dc:title>
  <dc:creator>Marit Wensink | M&amp;I/Partners</dc:creator>
  <cp:lastModifiedBy>Ike van der Voort | M&amp;I/Partners</cp:lastModifiedBy>
  <cp:revision>2</cp:revision>
  <dcterms:created xsi:type="dcterms:W3CDTF">2024-02-22T13:30:07Z</dcterms:created>
  <dcterms:modified xsi:type="dcterms:W3CDTF">2025-11-18T14:01:03Z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Presentation</vt:lpwstr>
  </property>
  <property fmtid="{D5CDD505-2E9C-101B-9397-08002B2CF9AE}" pid="3" name="do_DateValue">
    <vt:lpwstr>22-02-2024</vt:lpwstr>
  </property>
  <property fmtid="{D5CDD505-2E9C-101B-9397-08002B2CF9AE}" pid="4" name="do_Title">
    <vt:lpwstr>Gegevensstroomanalyse</vt:lpwstr>
  </property>
  <property fmtid="{D5CDD505-2E9C-101B-9397-08002B2CF9AE}" pid="5" name="do_Subtitle">
    <vt:lpwstr/>
  </property>
  <property fmtid="{D5CDD505-2E9C-101B-9397-08002B2CF9AE}" pid="6" name="do_Speaker">
    <vt:lpwstr/>
  </property>
  <property fmtid="{D5CDD505-2E9C-101B-9397-08002B2CF9AE}" pid="7" name="ContentTypeId">
    <vt:lpwstr>0x010100D09628B5FE57D342AB9B36D77AC585EA</vt:lpwstr>
  </property>
  <property fmtid="{D5CDD505-2E9C-101B-9397-08002B2CF9AE}" pid="8" name="MediaServiceImageTags">
    <vt:lpwstr/>
  </property>
</Properties>
</file>