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1" r:id="rId5"/>
  </p:sldMasterIdLst>
  <p:notesMasterIdLst>
    <p:notesMasterId r:id="rId13"/>
  </p:notesMasterIdLst>
  <p:sldIdLst>
    <p:sldId id="256" r:id="rId6"/>
    <p:sldId id="720" r:id="rId7"/>
    <p:sldId id="721" r:id="rId8"/>
    <p:sldId id="316" r:id="rId9"/>
    <p:sldId id="722" r:id="rId10"/>
    <p:sldId id="723" r:id="rId11"/>
    <p:sldId id="725"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69"/>
    <a:srgbClr val="DDE3E9"/>
    <a:srgbClr val="FFFFFF"/>
    <a:srgbClr val="006782"/>
    <a:srgbClr val="CCD6DD"/>
    <a:srgbClr val="F2F2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367A3-6669-44F5-8EB5-F0C524B18082}" v="16" dt="2024-04-16T10:26:07.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ke van der Voort | M&amp;I/Partners" userId="b3b73801-9fac-4efd-bcac-e42fff74eb79" providerId="ADAL" clId="{A81367A3-6669-44F5-8EB5-F0C524B18082}"/>
    <pc:docChg chg="undo custSel addSld delSld modSld">
      <pc:chgData name="Ike van der Voort | M&amp;I/Partners" userId="b3b73801-9fac-4efd-bcac-e42fff74eb79" providerId="ADAL" clId="{A81367A3-6669-44F5-8EB5-F0C524B18082}" dt="2024-04-16T10:28:32.117" v="168" actId="20577"/>
      <pc:docMkLst>
        <pc:docMk/>
      </pc:docMkLst>
      <pc:sldChg chg="mod modClrScheme chgLayout">
        <pc:chgData name="Ike van der Voort | M&amp;I/Partners" userId="b3b73801-9fac-4efd-bcac-e42fff74eb79" providerId="ADAL" clId="{A81367A3-6669-44F5-8EB5-F0C524B18082}" dt="2024-04-16T10:24:38.849" v="20" actId="700"/>
        <pc:sldMkLst>
          <pc:docMk/>
          <pc:sldMk cId="1249384211" sldId="721"/>
        </pc:sldMkLst>
      </pc:sldChg>
      <pc:sldChg chg="modSp mod">
        <pc:chgData name="Ike van der Voort | M&amp;I/Partners" userId="b3b73801-9fac-4efd-bcac-e42fff74eb79" providerId="ADAL" clId="{A81367A3-6669-44F5-8EB5-F0C524B18082}" dt="2024-04-16T10:25:11.299" v="22" actId="1076"/>
        <pc:sldMkLst>
          <pc:docMk/>
          <pc:sldMk cId="3965467684" sldId="723"/>
        </pc:sldMkLst>
        <pc:spChg chg="mod">
          <ac:chgData name="Ike van der Voort | M&amp;I/Partners" userId="b3b73801-9fac-4efd-bcac-e42fff74eb79" providerId="ADAL" clId="{A81367A3-6669-44F5-8EB5-F0C524B18082}" dt="2024-04-16T10:25:11.299" v="22" actId="1076"/>
          <ac:spMkLst>
            <pc:docMk/>
            <pc:sldMk cId="3965467684" sldId="723"/>
            <ac:spMk id="5" creationId="{D53F9099-9300-3071-7681-34BC2526E273}"/>
          </ac:spMkLst>
        </pc:spChg>
      </pc:sldChg>
      <pc:sldChg chg="addSp delSp modSp new del mod">
        <pc:chgData name="Ike van der Voort | M&amp;I/Partners" userId="b3b73801-9fac-4efd-bcac-e42fff74eb79" providerId="ADAL" clId="{A81367A3-6669-44F5-8EB5-F0C524B18082}" dt="2024-04-16T10:25:59.458" v="67" actId="2696"/>
        <pc:sldMkLst>
          <pc:docMk/>
          <pc:sldMk cId="1285854244" sldId="724"/>
        </pc:sldMkLst>
        <pc:spChg chg="add mod">
          <ac:chgData name="Ike van der Voort | M&amp;I/Partners" userId="b3b73801-9fac-4efd-bcac-e42fff74eb79" providerId="ADAL" clId="{A81367A3-6669-44F5-8EB5-F0C524B18082}" dt="2024-04-16T10:25:35.827" v="64"/>
          <ac:spMkLst>
            <pc:docMk/>
            <pc:sldMk cId="1285854244" sldId="724"/>
            <ac:spMk id="2" creationId="{EB0CE25A-4B8A-9140-CAE3-EB9A26A36C66}"/>
          </ac:spMkLst>
        </pc:spChg>
        <pc:spChg chg="add mod">
          <ac:chgData name="Ike van der Voort | M&amp;I/Partners" userId="b3b73801-9fac-4efd-bcac-e42fff74eb79" providerId="ADAL" clId="{A81367A3-6669-44F5-8EB5-F0C524B18082}" dt="2024-04-16T10:25:35.827" v="64"/>
          <ac:spMkLst>
            <pc:docMk/>
            <pc:sldMk cId="1285854244" sldId="724"/>
            <ac:spMk id="3" creationId="{5AB93A71-9669-DDB1-E4B3-F036D35A1DDF}"/>
          </ac:spMkLst>
        </pc:spChg>
        <pc:spChg chg="add mod">
          <ac:chgData name="Ike van der Voort | M&amp;I/Partners" userId="b3b73801-9fac-4efd-bcac-e42fff74eb79" providerId="ADAL" clId="{A81367A3-6669-44F5-8EB5-F0C524B18082}" dt="2024-04-16T10:25:35.827" v="64"/>
          <ac:spMkLst>
            <pc:docMk/>
            <pc:sldMk cId="1285854244" sldId="724"/>
            <ac:spMk id="4" creationId="{508C61FE-1CA7-FCF5-2B29-9A160DF356A6}"/>
          </ac:spMkLst>
        </pc:spChg>
        <pc:picChg chg="add del mod">
          <ac:chgData name="Ike van der Voort | M&amp;I/Partners" userId="b3b73801-9fac-4efd-bcac-e42fff74eb79" providerId="ADAL" clId="{A81367A3-6669-44F5-8EB5-F0C524B18082}" dt="2024-02-14T08:31:22.162" v="4" actId="478"/>
          <ac:picMkLst>
            <pc:docMk/>
            <pc:sldMk cId="1285854244" sldId="724"/>
            <ac:picMk id="3" creationId="{EC6CB3B2-DBC9-C008-6838-E997C3288DD4}"/>
          </ac:picMkLst>
        </pc:picChg>
        <pc:picChg chg="add del mod">
          <ac:chgData name="Ike van der Voort | M&amp;I/Partners" userId="b3b73801-9fac-4efd-bcac-e42fff74eb79" providerId="ADAL" clId="{A81367A3-6669-44F5-8EB5-F0C524B18082}" dt="2024-04-16T10:25:35.511" v="63" actId="478"/>
          <ac:picMkLst>
            <pc:docMk/>
            <pc:sldMk cId="1285854244" sldId="724"/>
            <ac:picMk id="5" creationId="{48316FA1-57D0-FA63-96F5-4FD1C39BBE4F}"/>
          </ac:picMkLst>
        </pc:picChg>
        <pc:picChg chg="add del mod">
          <ac:chgData name="Ike van der Voort | M&amp;I/Partners" userId="b3b73801-9fac-4efd-bcac-e42fff74eb79" providerId="ADAL" clId="{A81367A3-6669-44F5-8EB5-F0C524B18082}" dt="2024-02-14T08:31:30.379" v="8" actId="478"/>
          <ac:picMkLst>
            <pc:docMk/>
            <pc:sldMk cId="1285854244" sldId="724"/>
            <ac:picMk id="1025" creationId="{9F41A9F6-2F88-2F13-F1A3-67C4E74B40C5}"/>
          </ac:picMkLst>
        </pc:picChg>
        <pc:picChg chg="add del mod">
          <ac:chgData name="Ike van der Voort | M&amp;I/Partners" userId="b3b73801-9fac-4efd-bcac-e42fff74eb79" providerId="ADAL" clId="{A81367A3-6669-44F5-8EB5-F0C524B18082}" dt="2024-02-14T08:32:18.655" v="13" actId="478"/>
          <ac:picMkLst>
            <pc:docMk/>
            <pc:sldMk cId="1285854244" sldId="724"/>
            <ac:picMk id="1026" creationId="{58D7E6C3-8845-015A-C96F-3B44AB7190C4}"/>
          </ac:picMkLst>
        </pc:picChg>
        <pc:picChg chg="add del">
          <ac:chgData name="Ike van der Voort | M&amp;I/Partners" userId="b3b73801-9fac-4efd-bcac-e42fff74eb79" providerId="ADAL" clId="{A81367A3-6669-44F5-8EB5-F0C524B18082}" dt="2024-02-14T08:33:08.129" v="18" actId="478"/>
          <ac:picMkLst>
            <pc:docMk/>
            <pc:sldMk cId="1285854244" sldId="724"/>
            <ac:picMk id="1027" creationId="{A2FBA850-470B-8A8A-18D6-631442278D32}"/>
          </ac:picMkLst>
        </pc:picChg>
      </pc:sldChg>
      <pc:sldChg chg="addSp delSp modSp add del mod">
        <pc:chgData name="Ike van der Voort | M&amp;I/Partners" userId="b3b73801-9fac-4efd-bcac-e42fff74eb79" providerId="ADAL" clId="{A81367A3-6669-44F5-8EB5-F0C524B18082}" dt="2024-04-16T10:25:40.505" v="65" actId="2696"/>
        <pc:sldMkLst>
          <pc:docMk/>
          <pc:sldMk cId="2251686345" sldId="725"/>
        </pc:sldMkLst>
        <pc:spChg chg="add del mod">
          <ac:chgData name="Ike van der Voort | M&amp;I/Partners" userId="b3b73801-9fac-4efd-bcac-e42fff74eb79" providerId="ADAL" clId="{A81367A3-6669-44F5-8EB5-F0C524B18082}" dt="2024-04-16T10:25:27.235" v="61" actId="478"/>
          <ac:spMkLst>
            <pc:docMk/>
            <pc:sldMk cId="2251686345" sldId="725"/>
            <ac:spMk id="2" creationId="{4F6997C1-24DA-D3E4-8DC1-F85D7B5BE6B1}"/>
          </ac:spMkLst>
        </pc:spChg>
        <pc:spChg chg="mod">
          <ac:chgData name="Ike van der Voort | M&amp;I/Partners" userId="b3b73801-9fac-4efd-bcac-e42fff74eb79" providerId="ADAL" clId="{A81367A3-6669-44F5-8EB5-F0C524B18082}" dt="2024-04-16T10:25:15.406" v="57" actId="790"/>
          <ac:spMkLst>
            <pc:docMk/>
            <pc:sldMk cId="2251686345" sldId="725"/>
            <ac:spMk id="3" creationId="{BE430C79-64F5-2D75-324C-2A1360DA4D4B}"/>
          </ac:spMkLst>
        </pc:spChg>
        <pc:spChg chg="mod">
          <ac:chgData name="Ike van der Voort | M&amp;I/Partners" userId="b3b73801-9fac-4efd-bcac-e42fff74eb79" providerId="ADAL" clId="{A81367A3-6669-44F5-8EB5-F0C524B18082}" dt="2024-04-16T10:25:15.406" v="56" actId="790"/>
          <ac:spMkLst>
            <pc:docMk/>
            <pc:sldMk cId="2251686345" sldId="725"/>
            <ac:spMk id="4" creationId="{4280F39D-18A6-34DC-B344-493DA361A264}"/>
          </ac:spMkLst>
        </pc:spChg>
        <pc:spChg chg="add del mod">
          <ac:chgData name="Ike van der Voort | M&amp;I/Partners" userId="b3b73801-9fac-4efd-bcac-e42fff74eb79" providerId="ADAL" clId="{A81367A3-6669-44F5-8EB5-F0C524B18082}" dt="2024-04-16T10:25:27.938" v="62" actId="478"/>
          <ac:spMkLst>
            <pc:docMk/>
            <pc:sldMk cId="2251686345" sldId="725"/>
            <ac:spMk id="5" creationId="{D1EBB6DD-8313-B045-B813-E52CB688E9EC}"/>
          </ac:spMkLst>
        </pc:spChg>
        <pc:spChg chg="mod">
          <ac:chgData name="Ike van der Voort | M&amp;I/Partners" userId="b3b73801-9fac-4efd-bcac-e42fff74eb79" providerId="ADAL" clId="{A81367A3-6669-44F5-8EB5-F0C524B18082}" dt="2024-04-16T10:25:15.397" v="54" actId="790"/>
          <ac:spMkLst>
            <pc:docMk/>
            <pc:sldMk cId="2251686345" sldId="725"/>
            <ac:spMk id="6" creationId="{14BCFF5E-0C40-7181-F657-ED5BAAD5DE51}"/>
          </ac:spMkLst>
        </pc:spChg>
        <pc:spChg chg="mod">
          <ac:chgData name="Ike van der Voort | M&amp;I/Partners" userId="b3b73801-9fac-4efd-bcac-e42fff74eb79" providerId="ADAL" clId="{A81367A3-6669-44F5-8EB5-F0C524B18082}" dt="2024-04-16T10:25:15.397" v="53" actId="790"/>
          <ac:spMkLst>
            <pc:docMk/>
            <pc:sldMk cId="2251686345" sldId="725"/>
            <ac:spMk id="7" creationId="{E7F7A8D2-03D7-8E5D-BF63-5CE1B35F75D5}"/>
          </ac:spMkLst>
        </pc:spChg>
        <pc:spChg chg="mod">
          <ac:chgData name="Ike van der Voort | M&amp;I/Partners" userId="b3b73801-9fac-4efd-bcac-e42fff74eb79" providerId="ADAL" clId="{A81367A3-6669-44F5-8EB5-F0C524B18082}" dt="2024-04-16T10:25:15.397" v="52" actId="790"/>
          <ac:spMkLst>
            <pc:docMk/>
            <pc:sldMk cId="2251686345" sldId="725"/>
            <ac:spMk id="8" creationId="{BB2A7667-621E-745B-C81F-47C5281EA170}"/>
          </ac:spMkLst>
        </pc:spChg>
        <pc:spChg chg="mod">
          <ac:chgData name="Ike van der Voort | M&amp;I/Partners" userId="b3b73801-9fac-4efd-bcac-e42fff74eb79" providerId="ADAL" clId="{A81367A3-6669-44F5-8EB5-F0C524B18082}" dt="2024-04-16T10:25:15.397" v="51" actId="790"/>
          <ac:spMkLst>
            <pc:docMk/>
            <pc:sldMk cId="2251686345" sldId="725"/>
            <ac:spMk id="9" creationId="{52273B83-C823-C76C-196A-4EB39AD6C0AF}"/>
          </ac:spMkLst>
        </pc:spChg>
        <pc:spChg chg="mod">
          <ac:chgData name="Ike van der Voort | M&amp;I/Partners" userId="b3b73801-9fac-4efd-bcac-e42fff74eb79" providerId="ADAL" clId="{A81367A3-6669-44F5-8EB5-F0C524B18082}" dt="2024-04-16T10:25:15.397" v="50" actId="790"/>
          <ac:spMkLst>
            <pc:docMk/>
            <pc:sldMk cId="2251686345" sldId="725"/>
            <ac:spMk id="10" creationId="{7BDCFD7B-E687-67EF-FB86-4DF780DDB629}"/>
          </ac:spMkLst>
        </pc:spChg>
        <pc:spChg chg="mod">
          <ac:chgData name="Ike van der Voort | M&amp;I/Partners" userId="b3b73801-9fac-4efd-bcac-e42fff74eb79" providerId="ADAL" clId="{A81367A3-6669-44F5-8EB5-F0C524B18082}" dt="2024-04-16T10:25:15.397" v="49" actId="790"/>
          <ac:spMkLst>
            <pc:docMk/>
            <pc:sldMk cId="2251686345" sldId="725"/>
            <ac:spMk id="11" creationId="{ED12BAC1-BB33-357C-5AB1-94A41EF8A894}"/>
          </ac:spMkLst>
        </pc:spChg>
        <pc:spChg chg="add del mod">
          <ac:chgData name="Ike van der Voort | M&amp;I/Partners" userId="b3b73801-9fac-4efd-bcac-e42fff74eb79" providerId="ADAL" clId="{A81367A3-6669-44F5-8EB5-F0C524B18082}" dt="2024-04-16T10:25:27.235" v="61" actId="478"/>
          <ac:spMkLst>
            <pc:docMk/>
            <pc:sldMk cId="2251686345" sldId="725"/>
            <ac:spMk id="12" creationId="{60EEC3DB-5734-074A-D098-8EC2127191BF}"/>
          </ac:spMkLst>
        </pc:spChg>
        <pc:spChg chg="add del mod">
          <ac:chgData name="Ike van der Voort | M&amp;I/Partners" userId="b3b73801-9fac-4efd-bcac-e42fff74eb79" providerId="ADAL" clId="{A81367A3-6669-44F5-8EB5-F0C524B18082}" dt="2024-04-16T10:25:27.235" v="61" actId="478"/>
          <ac:spMkLst>
            <pc:docMk/>
            <pc:sldMk cId="2251686345" sldId="725"/>
            <ac:spMk id="13" creationId="{0957D7A1-1CE9-88E5-8924-1AB0FEABE2C9}"/>
          </ac:spMkLst>
        </pc:spChg>
        <pc:spChg chg="add del mod">
          <ac:chgData name="Ike van der Voort | M&amp;I/Partners" userId="b3b73801-9fac-4efd-bcac-e42fff74eb79" providerId="ADAL" clId="{A81367A3-6669-44F5-8EB5-F0C524B18082}" dt="2024-04-16T10:25:27.235" v="61" actId="478"/>
          <ac:spMkLst>
            <pc:docMk/>
            <pc:sldMk cId="2251686345" sldId="725"/>
            <ac:spMk id="14" creationId="{3FDE3B54-9FCC-628F-CF37-60DC4AD6D3B9}"/>
          </ac:spMkLst>
        </pc:spChg>
        <pc:spChg chg="add del mod">
          <ac:chgData name="Ike van der Voort | M&amp;I/Partners" userId="b3b73801-9fac-4efd-bcac-e42fff74eb79" providerId="ADAL" clId="{A81367A3-6669-44F5-8EB5-F0C524B18082}" dt="2024-04-16T10:25:27.235" v="61" actId="478"/>
          <ac:spMkLst>
            <pc:docMk/>
            <pc:sldMk cId="2251686345" sldId="725"/>
            <ac:spMk id="15" creationId="{916C063C-2C9C-182C-D340-1A6C59BC73E7}"/>
          </ac:spMkLst>
        </pc:spChg>
        <pc:spChg chg="add del mod">
          <ac:chgData name="Ike van der Voort | M&amp;I/Partners" userId="b3b73801-9fac-4efd-bcac-e42fff74eb79" providerId="ADAL" clId="{A81367A3-6669-44F5-8EB5-F0C524B18082}" dt="2024-04-16T10:25:27.235" v="61" actId="478"/>
          <ac:spMkLst>
            <pc:docMk/>
            <pc:sldMk cId="2251686345" sldId="725"/>
            <ac:spMk id="16" creationId="{3A29D683-875F-0DCB-0AF6-D1468F33899A}"/>
          </ac:spMkLst>
        </pc:spChg>
        <pc:spChg chg="add del mod">
          <ac:chgData name="Ike van der Voort | M&amp;I/Partners" userId="b3b73801-9fac-4efd-bcac-e42fff74eb79" providerId="ADAL" clId="{A81367A3-6669-44F5-8EB5-F0C524B18082}" dt="2024-04-16T10:25:27.235" v="61" actId="478"/>
          <ac:spMkLst>
            <pc:docMk/>
            <pc:sldMk cId="2251686345" sldId="725"/>
            <ac:spMk id="17" creationId="{7A921A08-D8C1-E3C9-7674-098A3D12BB27}"/>
          </ac:spMkLst>
        </pc:spChg>
        <pc:spChg chg="add del mod">
          <ac:chgData name="Ike van der Voort | M&amp;I/Partners" userId="b3b73801-9fac-4efd-bcac-e42fff74eb79" providerId="ADAL" clId="{A81367A3-6669-44F5-8EB5-F0C524B18082}" dt="2024-04-16T10:25:27.235" v="61" actId="478"/>
          <ac:spMkLst>
            <pc:docMk/>
            <pc:sldMk cId="2251686345" sldId="725"/>
            <ac:spMk id="18" creationId="{D7D2C95F-6D92-E660-5945-DE7C589CC578}"/>
          </ac:spMkLst>
        </pc:spChg>
        <pc:spChg chg="add del mod">
          <ac:chgData name="Ike van der Voort | M&amp;I/Partners" userId="b3b73801-9fac-4efd-bcac-e42fff74eb79" providerId="ADAL" clId="{A81367A3-6669-44F5-8EB5-F0C524B18082}" dt="2024-04-16T10:25:27.235" v="61" actId="478"/>
          <ac:spMkLst>
            <pc:docMk/>
            <pc:sldMk cId="2251686345" sldId="725"/>
            <ac:spMk id="20" creationId="{16F51EF3-9BF4-03F7-F436-9012D8019A1B}"/>
          </ac:spMkLst>
        </pc:spChg>
        <pc:spChg chg="mod">
          <ac:chgData name="Ike van der Voort | M&amp;I/Partners" userId="b3b73801-9fac-4efd-bcac-e42fff74eb79" providerId="ADAL" clId="{A81367A3-6669-44F5-8EB5-F0C524B18082}" dt="2024-04-16T10:25:15.351" v="25" actId="790"/>
          <ac:spMkLst>
            <pc:docMk/>
            <pc:sldMk cId="2251686345" sldId="725"/>
            <ac:spMk id="21" creationId="{2A8F7A0D-7BE4-5E4C-EF2C-2E81849CC469}"/>
          </ac:spMkLst>
        </pc:spChg>
        <pc:spChg chg="mod">
          <ac:chgData name="Ike van der Voort | M&amp;I/Partners" userId="b3b73801-9fac-4efd-bcac-e42fff74eb79" providerId="ADAL" clId="{A81367A3-6669-44F5-8EB5-F0C524B18082}" dt="2024-04-16T10:25:15.351" v="26" actId="790"/>
          <ac:spMkLst>
            <pc:docMk/>
            <pc:sldMk cId="2251686345" sldId="725"/>
            <ac:spMk id="22" creationId="{3DEC8666-437B-C37F-C1FC-E2ED3611D678}"/>
          </ac:spMkLst>
        </pc:spChg>
        <pc:spChg chg="add del mod">
          <ac:chgData name="Ike van der Voort | M&amp;I/Partners" userId="b3b73801-9fac-4efd-bcac-e42fff74eb79" providerId="ADAL" clId="{A81367A3-6669-44F5-8EB5-F0C524B18082}" dt="2024-04-16T10:25:27.235" v="61" actId="478"/>
          <ac:spMkLst>
            <pc:docMk/>
            <pc:sldMk cId="2251686345" sldId="725"/>
            <ac:spMk id="23" creationId="{C94B134C-65B5-773D-EAEA-DE5254C90E11}"/>
          </ac:spMkLst>
        </pc:spChg>
        <pc:spChg chg="add del mod">
          <ac:chgData name="Ike van der Voort | M&amp;I/Partners" userId="b3b73801-9fac-4efd-bcac-e42fff74eb79" providerId="ADAL" clId="{A81367A3-6669-44F5-8EB5-F0C524B18082}" dt="2024-04-16T10:25:27.235" v="61" actId="478"/>
          <ac:spMkLst>
            <pc:docMk/>
            <pc:sldMk cId="2251686345" sldId="725"/>
            <ac:spMk id="24" creationId="{08972C22-F3CE-0E16-231C-955FC43F0BDE}"/>
          </ac:spMkLst>
        </pc:spChg>
        <pc:spChg chg="add del mod">
          <ac:chgData name="Ike van der Voort | M&amp;I/Partners" userId="b3b73801-9fac-4efd-bcac-e42fff74eb79" providerId="ADAL" clId="{A81367A3-6669-44F5-8EB5-F0C524B18082}" dt="2024-04-16T10:25:27.235" v="61" actId="478"/>
          <ac:spMkLst>
            <pc:docMk/>
            <pc:sldMk cId="2251686345" sldId="725"/>
            <ac:spMk id="25" creationId="{F8D00ACD-544E-9F67-9F5F-CFA035749123}"/>
          </ac:spMkLst>
        </pc:spChg>
        <pc:spChg chg="add del mod">
          <ac:chgData name="Ike van der Voort | M&amp;I/Partners" userId="b3b73801-9fac-4efd-bcac-e42fff74eb79" providerId="ADAL" clId="{A81367A3-6669-44F5-8EB5-F0C524B18082}" dt="2024-04-16T10:25:27.235" v="61" actId="478"/>
          <ac:spMkLst>
            <pc:docMk/>
            <pc:sldMk cId="2251686345" sldId="725"/>
            <ac:spMk id="26" creationId="{A1090C6D-270D-65B3-F847-E27C46B26F5B}"/>
          </ac:spMkLst>
        </pc:spChg>
        <pc:spChg chg="add del mod">
          <ac:chgData name="Ike van der Voort | M&amp;I/Partners" userId="b3b73801-9fac-4efd-bcac-e42fff74eb79" providerId="ADAL" clId="{A81367A3-6669-44F5-8EB5-F0C524B18082}" dt="2024-04-16T10:25:27.235" v="61" actId="478"/>
          <ac:spMkLst>
            <pc:docMk/>
            <pc:sldMk cId="2251686345" sldId="725"/>
            <ac:spMk id="27" creationId="{EAB07C46-DCA0-900D-9D38-7C2BE9880E50}"/>
          </ac:spMkLst>
        </pc:spChg>
        <pc:spChg chg="add del mod">
          <ac:chgData name="Ike van der Voort | M&amp;I/Partners" userId="b3b73801-9fac-4efd-bcac-e42fff74eb79" providerId="ADAL" clId="{A81367A3-6669-44F5-8EB5-F0C524B18082}" dt="2024-04-16T10:25:27.235" v="61" actId="478"/>
          <ac:spMkLst>
            <pc:docMk/>
            <pc:sldMk cId="2251686345" sldId="725"/>
            <ac:spMk id="28" creationId="{3DC19D75-0E5E-2BBB-CAEA-AAFA85DAFE51}"/>
          </ac:spMkLst>
        </pc:spChg>
        <pc:spChg chg="add del mod">
          <ac:chgData name="Ike van der Voort | M&amp;I/Partners" userId="b3b73801-9fac-4efd-bcac-e42fff74eb79" providerId="ADAL" clId="{A81367A3-6669-44F5-8EB5-F0C524B18082}" dt="2024-04-16T10:25:27.235" v="61" actId="478"/>
          <ac:spMkLst>
            <pc:docMk/>
            <pc:sldMk cId="2251686345" sldId="725"/>
            <ac:spMk id="30" creationId="{A33EBBA8-59C8-EAC9-425B-00E9FDC2A8E1}"/>
          </ac:spMkLst>
        </pc:spChg>
        <pc:spChg chg="add del mod">
          <ac:chgData name="Ike van der Voort | M&amp;I/Partners" userId="b3b73801-9fac-4efd-bcac-e42fff74eb79" providerId="ADAL" clId="{A81367A3-6669-44F5-8EB5-F0C524B18082}" dt="2024-04-16T10:25:27.235" v="61" actId="478"/>
          <ac:spMkLst>
            <pc:docMk/>
            <pc:sldMk cId="2251686345" sldId="725"/>
            <ac:spMk id="31" creationId="{C2DCCA48-053E-38E7-1CFB-295AEC0E4740}"/>
          </ac:spMkLst>
        </pc:spChg>
        <pc:spChg chg="add del mod">
          <ac:chgData name="Ike van der Voort | M&amp;I/Partners" userId="b3b73801-9fac-4efd-bcac-e42fff74eb79" providerId="ADAL" clId="{A81367A3-6669-44F5-8EB5-F0C524B18082}" dt="2024-04-16T10:25:27.235" v="61" actId="478"/>
          <ac:spMkLst>
            <pc:docMk/>
            <pc:sldMk cId="2251686345" sldId="725"/>
            <ac:spMk id="1024" creationId="{A91C8F9E-89A8-735A-6F44-9FA1C6964C01}"/>
          </ac:spMkLst>
        </pc:spChg>
        <pc:spChg chg="mod">
          <ac:chgData name="Ike van der Voort | M&amp;I/Partners" userId="b3b73801-9fac-4efd-bcac-e42fff74eb79" providerId="ADAL" clId="{A81367A3-6669-44F5-8EB5-F0C524B18082}" dt="2024-04-16T10:25:15.366" v="32" actId="790"/>
          <ac:spMkLst>
            <pc:docMk/>
            <pc:sldMk cId="2251686345" sldId="725"/>
            <ac:spMk id="1025" creationId="{C42A7B6D-B654-D49A-99F6-A684454D2546}"/>
          </ac:spMkLst>
        </pc:spChg>
        <pc:spChg chg="add del mod">
          <ac:chgData name="Ike van der Voort | M&amp;I/Partners" userId="b3b73801-9fac-4efd-bcac-e42fff74eb79" providerId="ADAL" clId="{A81367A3-6669-44F5-8EB5-F0C524B18082}" dt="2024-04-16T10:25:27.235" v="61" actId="478"/>
          <ac:spMkLst>
            <pc:docMk/>
            <pc:sldMk cId="2251686345" sldId="725"/>
            <ac:spMk id="1029" creationId="{2864B0DE-D424-0BCA-EC42-184D8B5ADB25}"/>
          </ac:spMkLst>
        </pc:spChg>
        <pc:spChg chg="add del mod">
          <ac:chgData name="Ike van der Voort | M&amp;I/Partners" userId="b3b73801-9fac-4efd-bcac-e42fff74eb79" providerId="ADAL" clId="{A81367A3-6669-44F5-8EB5-F0C524B18082}" dt="2024-04-16T10:25:27.235" v="61" actId="478"/>
          <ac:spMkLst>
            <pc:docMk/>
            <pc:sldMk cId="2251686345" sldId="725"/>
            <ac:spMk id="1031" creationId="{F39C4073-1E8A-1C27-3725-5949B34BA784}"/>
          </ac:spMkLst>
        </pc:spChg>
        <pc:spChg chg="add del mod">
          <ac:chgData name="Ike van der Voort | M&amp;I/Partners" userId="b3b73801-9fac-4efd-bcac-e42fff74eb79" providerId="ADAL" clId="{A81367A3-6669-44F5-8EB5-F0C524B18082}" dt="2024-04-16T10:25:27.235" v="61" actId="478"/>
          <ac:spMkLst>
            <pc:docMk/>
            <pc:sldMk cId="2251686345" sldId="725"/>
            <ac:spMk id="1032" creationId="{9338224F-31F9-E400-CC4C-6DFCEB3F3CBE}"/>
          </ac:spMkLst>
        </pc:spChg>
        <pc:spChg chg="add del mod">
          <ac:chgData name="Ike van der Voort | M&amp;I/Partners" userId="b3b73801-9fac-4efd-bcac-e42fff74eb79" providerId="ADAL" clId="{A81367A3-6669-44F5-8EB5-F0C524B18082}" dt="2024-04-16T10:25:27.235" v="61" actId="478"/>
          <ac:spMkLst>
            <pc:docMk/>
            <pc:sldMk cId="2251686345" sldId="725"/>
            <ac:spMk id="1033" creationId="{935E3378-6B66-58D8-2A3C-EEC5B10E2280}"/>
          </ac:spMkLst>
        </pc:spChg>
        <pc:spChg chg="mod">
          <ac:chgData name="Ike van der Voort | M&amp;I/Partners" userId="b3b73801-9fac-4efd-bcac-e42fff74eb79" providerId="ADAL" clId="{A81367A3-6669-44F5-8EB5-F0C524B18082}" dt="2024-04-16T10:25:15.351" v="24" actId="790"/>
          <ac:spMkLst>
            <pc:docMk/>
            <pc:sldMk cId="2251686345" sldId="725"/>
            <ac:spMk id="1047" creationId="{9DCD1105-E0D4-89CE-8F8C-9F885950FCE9}"/>
          </ac:spMkLst>
        </pc:spChg>
      </pc:sldChg>
      <pc:sldChg chg="addSp modSp new mod">
        <pc:chgData name="Ike van der Voort | M&amp;I/Partners" userId="b3b73801-9fac-4efd-bcac-e42fff74eb79" providerId="ADAL" clId="{A81367A3-6669-44F5-8EB5-F0C524B18082}" dt="2024-04-16T10:28:32.117" v="168" actId="20577"/>
        <pc:sldMkLst>
          <pc:docMk/>
          <pc:sldMk cId="3209882260" sldId="725"/>
        </pc:sldMkLst>
        <pc:spChg chg="add mod">
          <ac:chgData name="Ike van der Voort | M&amp;I/Partners" userId="b3b73801-9fac-4efd-bcac-e42fff74eb79" providerId="ADAL" clId="{A81367A3-6669-44F5-8EB5-F0C524B18082}" dt="2024-04-16T10:28:01.397" v="163" actId="14100"/>
          <ac:spMkLst>
            <pc:docMk/>
            <pc:sldMk cId="3209882260" sldId="725"/>
            <ac:spMk id="2" creationId="{CC8B9320-39E7-BEF4-34F5-2848C3ACCCFD}"/>
          </ac:spMkLst>
        </pc:spChg>
        <pc:spChg chg="add mod">
          <ac:chgData name="Ike van der Voort | M&amp;I/Partners" userId="b3b73801-9fac-4efd-bcac-e42fff74eb79" providerId="ADAL" clId="{A81367A3-6669-44F5-8EB5-F0C524B18082}" dt="2024-04-16T10:28:32.117" v="168" actId="20577"/>
          <ac:spMkLst>
            <pc:docMk/>
            <pc:sldMk cId="3209882260" sldId="725"/>
            <ac:spMk id="3" creationId="{9B5ACD7B-2F8E-6450-3AEC-75519DA3FCD5}"/>
          </ac:spMkLst>
        </pc:spChg>
        <pc:spChg chg="add mod">
          <ac:chgData name="Ike van der Voort | M&amp;I/Partners" userId="b3b73801-9fac-4efd-bcac-e42fff74eb79" providerId="ADAL" clId="{A81367A3-6669-44F5-8EB5-F0C524B18082}" dt="2024-04-16T10:27:28.758" v="139" actId="1037"/>
          <ac:spMkLst>
            <pc:docMk/>
            <pc:sldMk cId="3209882260" sldId="725"/>
            <ac:spMk id="4" creationId="{8156DA35-A9CF-CFA9-F47F-ED702A3FD983}"/>
          </ac:spMkLst>
        </pc:spChg>
        <pc:picChg chg="add mod">
          <ac:chgData name="Ike van der Voort | M&amp;I/Partners" userId="b3b73801-9fac-4efd-bcac-e42fff74eb79" providerId="ADAL" clId="{A81367A3-6669-44F5-8EB5-F0C524B18082}" dt="2024-04-16T10:28:10.406" v="165" actId="1076"/>
          <ac:picMkLst>
            <pc:docMk/>
            <pc:sldMk cId="3209882260" sldId="725"/>
            <ac:picMk id="5" creationId="{7F4B8CB4-9B05-E753-C48C-A936AD5ECAB8}"/>
          </ac:picMkLst>
        </pc:picChg>
      </pc:sldChg>
    </pc:docChg>
  </pc:docChgLst>
  <pc:docChgLst>
    <pc:chgData name="Floor Mutsaerts | M&amp;I/Partners" userId="a1ac7795-f8e1-4d32-9bef-44098e6200ac" providerId="ADAL" clId="{563FC5E4-5553-4E58-B626-C85A3B8EE817}"/>
    <pc:docChg chg="undo custSel addSld delSld modSld">
      <pc:chgData name="Floor Mutsaerts | M&amp;I/Partners" userId="a1ac7795-f8e1-4d32-9bef-44098e6200ac" providerId="ADAL" clId="{563FC5E4-5553-4E58-B626-C85A3B8EE817}" dt="2023-12-07T14:20:47.038" v="1168" actId="34307"/>
      <pc:docMkLst>
        <pc:docMk/>
      </pc:docMkLst>
      <pc:sldChg chg="addSp delSp modSp mod">
        <pc:chgData name="Floor Mutsaerts | M&amp;I/Partners" userId="a1ac7795-f8e1-4d32-9bef-44098e6200ac" providerId="ADAL" clId="{563FC5E4-5553-4E58-B626-C85A3B8EE817}" dt="2023-12-07T14:20:46.124" v="1167" actId="34819"/>
        <pc:sldMkLst>
          <pc:docMk/>
          <pc:sldMk cId="3033792361" sldId="256"/>
        </pc:sldMkLst>
        <pc:picChg chg="add del mod">
          <ac:chgData name="Floor Mutsaerts | M&amp;I/Partners" userId="a1ac7795-f8e1-4d32-9bef-44098e6200ac" providerId="ADAL" clId="{563FC5E4-5553-4E58-B626-C85A3B8EE817}" dt="2023-12-07T14:20:46.124" v="1167" actId="34819"/>
          <ac:picMkLst>
            <pc:docMk/>
            <pc:sldMk cId="3033792361" sldId="256"/>
            <ac:picMk id="2" creationId="{B134724D-7F41-163F-10F5-0D0E266DD330}"/>
          </ac:picMkLst>
        </pc:picChg>
      </pc:sldChg>
      <pc:sldChg chg="addSp delSp modSp mod">
        <pc:chgData name="Floor Mutsaerts | M&amp;I/Partners" userId="a1ac7795-f8e1-4d32-9bef-44098e6200ac" providerId="ADAL" clId="{563FC5E4-5553-4E58-B626-C85A3B8EE817}" dt="2023-12-07T14:20:46.124" v="1167" actId="34819"/>
        <pc:sldMkLst>
          <pc:docMk/>
          <pc:sldMk cId="2889843602" sldId="316"/>
        </pc:sldMkLst>
        <pc:spChg chg="mod">
          <ac:chgData name="Floor Mutsaerts | M&amp;I/Partners" userId="a1ac7795-f8e1-4d32-9bef-44098e6200ac" providerId="ADAL" clId="{563FC5E4-5553-4E58-B626-C85A3B8EE817}" dt="2023-12-06T15:13:38.959" v="1029" actId="20577"/>
          <ac:spMkLst>
            <pc:docMk/>
            <pc:sldMk cId="2889843602" sldId="316"/>
            <ac:spMk id="4" creationId="{DA31156B-C294-DAE3-D4A2-64FC7B33BD1D}"/>
          </ac:spMkLst>
        </pc:spChg>
        <pc:spChg chg="add del mod">
          <ac:chgData name="Floor Mutsaerts | M&amp;I/Partners" userId="a1ac7795-f8e1-4d32-9bef-44098e6200ac" providerId="ADAL" clId="{563FC5E4-5553-4E58-B626-C85A3B8EE817}" dt="2023-12-06T14:19:03.750" v="114" actId="21"/>
          <ac:spMkLst>
            <pc:docMk/>
            <pc:sldMk cId="2889843602" sldId="316"/>
            <ac:spMk id="5" creationId="{881C5EAC-B55F-CA4D-977F-EAA0DEF41D43}"/>
          </ac:spMkLst>
        </pc:spChg>
        <pc:spChg chg="add mod">
          <ac:chgData name="Floor Mutsaerts | M&amp;I/Partners" userId="a1ac7795-f8e1-4d32-9bef-44098e6200ac" providerId="ADAL" clId="{563FC5E4-5553-4E58-B626-C85A3B8EE817}" dt="2023-12-06T14:20:46.213" v="180"/>
          <ac:spMkLst>
            <pc:docMk/>
            <pc:sldMk cId="2889843602" sldId="316"/>
            <ac:spMk id="6" creationId="{1395BB58-19AD-03E9-119D-7C181B5D8A9B}"/>
          </ac:spMkLst>
        </pc:spChg>
        <pc:spChg chg="add mod">
          <ac:chgData name="Floor Mutsaerts | M&amp;I/Partners" userId="a1ac7795-f8e1-4d32-9bef-44098e6200ac" providerId="ADAL" clId="{563FC5E4-5553-4E58-B626-C85A3B8EE817}" dt="2023-12-06T14:20:46.213" v="180"/>
          <ac:spMkLst>
            <pc:docMk/>
            <pc:sldMk cId="2889843602" sldId="316"/>
            <ac:spMk id="7" creationId="{86FD64A8-7EB9-6C36-4F80-983458A032DC}"/>
          </ac:spMkLst>
        </pc:spChg>
        <pc:spChg chg="mod ord">
          <ac:chgData name="Floor Mutsaerts | M&amp;I/Partners" userId="a1ac7795-f8e1-4d32-9bef-44098e6200ac" providerId="ADAL" clId="{563FC5E4-5553-4E58-B626-C85A3B8EE817}" dt="2023-12-06T15:13:44.173" v="1038" actId="1036"/>
          <ac:spMkLst>
            <pc:docMk/>
            <pc:sldMk cId="2889843602" sldId="316"/>
            <ac:spMk id="8" creationId="{A0B070FF-13AD-57D3-6347-52B4B2940CAB}"/>
          </ac:spMkLst>
        </pc:spChg>
        <pc:spChg chg="add mod">
          <ac:chgData name="Floor Mutsaerts | M&amp;I/Partners" userId="a1ac7795-f8e1-4d32-9bef-44098e6200ac" providerId="ADAL" clId="{563FC5E4-5553-4E58-B626-C85A3B8EE817}" dt="2023-12-06T14:33:16.943" v="208" actId="6559"/>
          <ac:spMkLst>
            <pc:docMk/>
            <pc:sldMk cId="2889843602" sldId="316"/>
            <ac:spMk id="20" creationId="{8F244E5A-D214-E4B5-EDFC-9815FD76AD54}"/>
          </ac:spMkLst>
        </pc:spChg>
        <pc:spChg chg="add mod">
          <ac:chgData name="Floor Mutsaerts | M&amp;I/Partners" userId="a1ac7795-f8e1-4d32-9bef-44098e6200ac" providerId="ADAL" clId="{563FC5E4-5553-4E58-B626-C85A3B8EE817}" dt="2023-12-06T14:34:15.581" v="259" actId="1037"/>
          <ac:spMkLst>
            <pc:docMk/>
            <pc:sldMk cId="2889843602" sldId="316"/>
            <ac:spMk id="21" creationId="{62B5257F-65CC-1BA6-1FF7-366915B4A5FB}"/>
          </ac:spMkLst>
        </pc:spChg>
        <pc:spChg chg="add mod">
          <ac:chgData name="Floor Mutsaerts | M&amp;I/Partners" userId="a1ac7795-f8e1-4d32-9bef-44098e6200ac" providerId="ADAL" clId="{563FC5E4-5553-4E58-B626-C85A3B8EE817}" dt="2023-12-06T14:33:53.281" v="234" actId="2085"/>
          <ac:spMkLst>
            <pc:docMk/>
            <pc:sldMk cId="2889843602" sldId="316"/>
            <ac:spMk id="22" creationId="{0A9D88B9-0D11-2D8B-4E8B-C194389D7F51}"/>
          </ac:spMkLst>
        </pc:spChg>
        <pc:spChg chg="add mod">
          <ac:chgData name="Floor Mutsaerts | M&amp;I/Partners" userId="a1ac7795-f8e1-4d32-9bef-44098e6200ac" providerId="ADAL" clId="{563FC5E4-5553-4E58-B626-C85A3B8EE817}" dt="2023-12-06T14:33:57.277" v="236" actId="1076"/>
          <ac:spMkLst>
            <pc:docMk/>
            <pc:sldMk cId="2889843602" sldId="316"/>
            <ac:spMk id="23" creationId="{6F8C5D13-29A7-53B0-CAB2-00877CBBA4F5}"/>
          </ac:spMkLst>
        </pc:spChg>
        <pc:picChg chg="add del mod">
          <ac:chgData name="Floor Mutsaerts | M&amp;I/Partners" userId="a1ac7795-f8e1-4d32-9bef-44098e6200ac" providerId="ADAL" clId="{563FC5E4-5553-4E58-B626-C85A3B8EE817}" dt="2023-12-07T14:20:46.124" v="1167" actId="34819"/>
          <ac:picMkLst>
            <pc:docMk/>
            <pc:sldMk cId="2889843602" sldId="316"/>
            <ac:picMk id="5" creationId="{F4934954-600A-C57C-FB8F-2DD5D3AEA5CA}"/>
          </ac:picMkLst>
        </pc:picChg>
      </pc:sldChg>
      <pc:sldChg chg="addSp delSp modSp mod">
        <pc:chgData name="Floor Mutsaerts | M&amp;I/Partners" userId="a1ac7795-f8e1-4d32-9bef-44098e6200ac" providerId="ADAL" clId="{563FC5E4-5553-4E58-B626-C85A3B8EE817}" dt="2023-12-07T14:20:47.038" v="1168" actId="34307"/>
        <pc:sldMkLst>
          <pc:docMk/>
          <pc:sldMk cId="984149497" sldId="720"/>
        </pc:sldMkLst>
        <pc:spChg chg="mod">
          <ac:chgData name="Floor Mutsaerts | M&amp;I/Partners" userId="a1ac7795-f8e1-4d32-9bef-44098e6200ac" providerId="ADAL" clId="{563FC5E4-5553-4E58-B626-C85A3B8EE817}" dt="2023-12-06T15:08:09.347" v="363" actId="1035"/>
          <ac:spMkLst>
            <pc:docMk/>
            <pc:sldMk cId="984149497" sldId="720"/>
            <ac:spMk id="190" creationId="{BCC9207C-47C6-AAEA-7706-320429F289C9}"/>
          </ac:spMkLst>
        </pc:spChg>
        <pc:spChg chg="add del mod">
          <ac:chgData name="Floor Mutsaerts | M&amp;I/Partners" userId="a1ac7795-f8e1-4d32-9bef-44098e6200ac" providerId="ADAL" clId="{563FC5E4-5553-4E58-B626-C85A3B8EE817}" dt="2023-12-06T15:08:20.329" v="385" actId="1038"/>
          <ac:spMkLst>
            <pc:docMk/>
            <pc:sldMk cId="984149497" sldId="720"/>
            <ac:spMk id="235" creationId="{9BB68D3D-80AD-C82B-0080-6D0C74C7498E}"/>
          </ac:spMkLst>
        </pc:spChg>
        <pc:spChg chg="mod">
          <ac:chgData name="Floor Mutsaerts | M&amp;I/Partners" userId="a1ac7795-f8e1-4d32-9bef-44098e6200ac" providerId="ADAL" clId="{563FC5E4-5553-4E58-B626-C85A3B8EE817}" dt="2023-12-06T15:08:26.067" v="403" actId="1037"/>
          <ac:spMkLst>
            <pc:docMk/>
            <pc:sldMk cId="984149497" sldId="720"/>
            <ac:spMk id="236" creationId="{A77D3BE6-9C59-1AB8-70C7-9BA8643A843C}"/>
          </ac:spMkLst>
        </pc:spChg>
        <pc:picChg chg="add del mod">
          <ac:chgData name="Floor Mutsaerts | M&amp;I/Partners" userId="a1ac7795-f8e1-4d32-9bef-44098e6200ac" providerId="ADAL" clId="{563FC5E4-5553-4E58-B626-C85A3B8EE817}" dt="2023-12-07T14:20:47.038" v="1168" actId="34307"/>
          <ac:picMkLst>
            <pc:docMk/>
            <pc:sldMk cId="984149497" sldId="720"/>
            <ac:picMk id="2" creationId="{0BE22EE2-506D-FCF0-4E51-C44187981B06}"/>
          </ac:picMkLst>
        </pc:picChg>
      </pc:sldChg>
      <pc:sldChg chg="addSp delSp modSp mod">
        <pc:chgData name="Floor Mutsaerts | M&amp;I/Partners" userId="a1ac7795-f8e1-4d32-9bef-44098e6200ac" providerId="ADAL" clId="{563FC5E4-5553-4E58-B626-C85A3B8EE817}" dt="2023-12-07T14:20:46.124" v="1167" actId="34819"/>
        <pc:sldMkLst>
          <pc:docMk/>
          <pc:sldMk cId="1249384211" sldId="721"/>
        </pc:sldMkLst>
        <pc:spChg chg="mod">
          <ac:chgData name="Floor Mutsaerts | M&amp;I/Partners" userId="a1ac7795-f8e1-4d32-9bef-44098e6200ac" providerId="ADAL" clId="{563FC5E4-5553-4E58-B626-C85A3B8EE817}" dt="2023-12-06T15:11:34.932" v="746" actId="20577"/>
          <ac:spMkLst>
            <pc:docMk/>
            <pc:sldMk cId="1249384211" sldId="721"/>
            <ac:spMk id="17" creationId="{FE1C1CD7-CE76-5741-ACFC-13730D6C04F0}"/>
          </ac:spMkLst>
        </pc:spChg>
        <pc:spChg chg="mod">
          <ac:chgData name="Floor Mutsaerts | M&amp;I/Partners" userId="a1ac7795-f8e1-4d32-9bef-44098e6200ac" providerId="ADAL" clId="{563FC5E4-5553-4E58-B626-C85A3B8EE817}" dt="2023-12-06T13:52:16.492" v="45" actId="20577"/>
          <ac:spMkLst>
            <pc:docMk/>
            <pc:sldMk cId="1249384211" sldId="721"/>
            <ac:spMk id="22" creationId="{BD12F827-9996-5A0C-85D4-70F204E71FC0}"/>
          </ac:spMkLst>
        </pc:spChg>
        <pc:picChg chg="add del mod">
          <ac:chgData name="Floor Mutsaerts | M&amp;I/Partners" userId="a1ac7795-f8e1-4d32-9bef-44098e6200ac" providerId="ADAL" clId="{563FC5E4-5553-4E58-B626-C85A3B8EE817}" dt="2023-12-07T14:20:46.124" v="1167" actId="34819"/>
          <ac:picMkLst>
            <pc:docMk/>
            <pc:sldMk cId="1249384211" sldId="721"/>
            <ac:picMk id="2" creationId="{F275D0EA-8154-1D9A-12DC-64F72703E48D}"/>
          </ac:picMkLst>
        </pc:picChg>
      </pc:sldChg>
      <pc:sldChg chg="addSp delSp modSp mod">
        <pc:chgData name="Floor Mutsaerts | M&amp;I/Partners" userId="a1ac7795-f8e1-4d32-9bef-44098e6200ac" providerId="ADAL" clId="{563FC5E4-5553-4E58-B626-C85A3B8EE817}" dt="2023-12-07T14:20:46.124" v="1167" actId="34819"/>
        <pc:sldMkLst>
          <pc:docMk/>
          <pc:sldMk cId="3890683924" sldId="722"/>
        </pc:sldMkLst>
        <pc:spChg chg="mod">
          <ac:chgData name="Floor Mutsaerts | M&amp;I/Partners" userId="a1ac7795-f8e1-4d32-9bef-44098e6200ac" providerId="ADAL" clId="{563FC5E4-5553-4E58-B626-C85A3B8EE817}" dt="2023-12-06T15:15:19.834" v="1160" actId="1035"/>
          <ac:spMkLst>
            <pc:docMk/>
            <pc:sldMk cId="3890683924" sldId="722"/>
            <ac:spMk id="63" creationId="{95F6974A-3101-B94E-3DE9-414BB1E9CA55}"/>
          </ac:spMkLst>
        </pc:spChg>
        <pc:picChg chg="add del mod">
          <ac:chgData name="Floor Mutsaerts | M&amp;I/Partners" userId="a1ac7795-f8e1-4d32-9bef-44098e6200ac" providerId="ADAL" clId="{563FC5E4-5553-4E58-B626-C85A3B8EE817}" dt="2023-12-07T14:20:46.124" v="1167" actId="34819"/>
          <ac:picMkLst>
            <pc:docMk/>
            <pc:sldMk cId="3890683924" sldId="722"/>
            <ac:picMk id="2" creationId="{F1C09B1C-F224-0C6B-897D-4909FE0367B0}"/>
          </ac:picMkLst>
        </pc:picChg>
      </pc:sldChg>
      <pc:sldChg chg="addSp delSp modSp mod">
        <pc:chgData name="Floor Mutsaerts | M&amp;I/Partners" userId="a1ac7795-f8e1-4d32-9bef-44098e6200ac" providerId="ADAL" clId="{563FC5E4-5553-4E58-B626-C85A3B8EE817}" dt="2023-12-07T14:20:46.124" v="1167" actId="34819"/>
        <pc:sldMkLst>
          <pc:docMk/>
          <pc:sldMk cId="3965467684" sldId="723"/>
        </pc:sldMkLst>
        <pc:spChg chg="mod">
          <ac:chgData name="Floor Mutsaerts | M&amp;I/Partners" userId="a1ac7795-f8e1-4d32-9bef-44098e6200ac" providerId="ADAL" clId="{563FC5E4-5553-4E58-B626-C85A3B8EE817}" dt="2023-12-06T14:42:13.797" v="294" actId="403"/>
          <ac:spMkLst>
            <pc:docMk/>
            <pc:sldMk cId="3965467684" sldId="723"/>
            <ac:spMk id="13" creationId="{BB2E4CEF-AEC8-342A-9AE8-733211D4EDDD}"/>
          </ac:spMkLst>
        </pc:spChg>
        <pc:spChg chg="mod">
          <ac:chgData name="Floor Mutsaerts | M&amp;I/Partners" userId="a1ac7795-f8e1-4d32-9bef-44098e6200ac" providerId="ADAL" clId="{563FC5E4-5553-4E58-B626-C85A3B8EE817}" dt="2023-12-06T14:54:42.705" v="298" actId="14100"/>
          <ac:spMkLst>
            <pc:docMk/>
            <pc:sldMk cId="3965467684" sldId="723"/>
            <ac:spMk id="18" creationId="{3802CCC5-9CF7-409F-A523-3DA7A0A40514}"/>
          </ac:spMkLst>
        </pc:spChg>
        <pc:spChg chg="del">
          <ac:chgData name="Floor Mutsaerts | M&amp;I/Partners" userId="a1ac7795-f8e1-4d32-9bef-44098e6200ac" providerId="ADAL" clId="{563FC5E4-5553-4E58-B626-C85A3B8EE817}" dt="2023-12-06T14:40:36.281" v="284" actId="478"/>
          <ac:spMkLst>
            <pc:docMk/>
            <pc:sldMk cId="3965467684" sldId="723"/>
            <ac:spMk id="19" creationId="{BC707EDB-1FFF-90D1-1D3D-795417EBC87E}"/>
          </ac:spMkLst>
        </pc:spChg>
        <pc:spChg chg="mod">
          <ac:chgData name="Floor Mutsaerts | M&amp;I/Partners" userId="a1ac7795-f8e1-4d32-9bef-44098e6200ac" providerId="ADAL" clId="{563FC5E4-5553-4E58-B626-C85A3B8EE817}" dt="2023-12-06T14:42:03.210" v="293" actId="403"/>
          <ac:spMkLst>
            <pc:docMk/>
            <pc:sldMk cId="3965467684" sldId="723"/>
            <ac:spMk id="25" creationId="{B685AAF8-B204-302B-4529-E90191A87404}"/>
          </ac:spMkLst>
        </pc:spChg>
        <pc:spChg chg="mod ord">
          <ac:chgData name="Floor Mutsaerts | M&amp;I/Partners" userId="a1ac7795-f8e1-4d32-9bef-44098e6200ac" providerId="ADAL" clId="{563FC5E4-5553-4E58-B626-C85A3B8EE817}" dt="2023-12-06T14:42:03.210" v="293" actId="403"/>
          <ac:spMkLst>
            <pc:docMk/>
            <pc:sldMk cId="3965467684" sldId="723"/>
            <ac:spMk id="26" creationId="{36E11B61-A194-8B7B-C0D3-23B3A0D7C986}"/>
          </ac:spMkLst>
        </pc:spChg>
        <pc:spChg chg="mod">
          <ac:chgData name="Floor Mutsaerts | M&amp;I/Partners" userId="a1ac7795-f8e1-4d32-9bef-44098e6200ac" providerId="ADAL" clId="{563FC5E4-5553-4E58-B626-C85A3B8EE817}" dt="2023-12-06T14:42:03.210" v="293" actId="403"/>
          <ac:spMkLst>
            <pc:docMk/>
            <pc:sldMk cId="3965467684" sldId="723"/>
            <ac:spMk id="27" creationId="{53EFCFA7-5DF3-B1B7-6663-A9F2679E0B03}"/>
          </ac:spMkLst>
        </pc:spChg>
        <pc:spChg chg="mod">
          <ac:chgData name="Floor Mutsaerts | M&amp;I/Partners" userId="a1ac7795-f8e1-4d32-9bef-44098e6200ac" providerId="ADAL" clId="{563FC5E4-5553-4E58-B626-C85A3B8EE817}" dt="2023-12-06T14:42:03.210" v="293" actId="403"/>
          <ac:spMkLst>
            <pc:docMk/>
            <pc:sldMk cId="3965467684" sldId="723"/>
            <ac:spMk id="28" creationId="{FF1DC073-5BCD-A822-30E8-F9EFF22306F8}"/>
          </ac:spMkLst>
        </pc:spChg>
        <pc:spChg chg="mod">
          <ac:chgData name="Floor Mutsaerts | M&amp;I/Partners" userId="a1ac7795-f8e1-4d32-9bef-44098e6200ac" providerId="ADAL" clId="{563FC5E4-5553-4E58-B626-C85A3B8EE817}" dt="2023-12-06T14:42:35.548" v="296" actId="20577"/>
          <ac:spMkLst>
            <pc:docMk/>
            <pc:sldMk cId="3965467684" sldId="723"/>
            <ac:spMk id="30" creationId="{86DE0011-6CE4-FA09-1B51-55DC64DFA0CC}"/>
          </ac:spMkLst>
        </pc:spChg>
        <pc:spChg chg="mod">
          <ac:chgData name="Floor Mutsaerts | M&amp;I/Partners" userId="a1ac7795-f8e1-4d32-9bef-44098e6200ac" providerId="ADAL" clId="{563FC5E4-5553-4E58-B626-C85A3B8EE817}" dt="2023-12-06T14:42:13.797" v="294" actId="403"/>
          <ac:spMkLst>
            <pc:docMk/>
            <pc:sldMk cId="3965467684" sldId="723"/>
            <ac:spMk id="31" creationId="{8E7327DC-8805-D6E9-441A-9B887DA1DF5C}"/>
          </ac:spMkLst>
        </pc:spChg>
        <pc:spChg chg="mod">
          <ac:chgData name="Floor Mutsaerts | M&amp;I/Partners" userId="a1ac7795-f8e1-4d32-9bef-44098e6200ac" providerId="ADAL" clId="{563FC5E4-5553-4E58-B626-C85A3B8EE817}" dt="2023-12-06T15:15:45.142" v="1164" actId="6549"/>
          <ac:spMkLst>
            <pc:docMk/>
            <pc:sldMk cId="3965467684" sldId="723"/>
            <ac:spMk id="1025" creationId="{EAD28C48-A7BA-8AA6-A911-A872D5F29C26}"/>
          </ac:spMkLst>
        </pc:spChg>
        <pc:spChg chg="mod">
          <ac:chgData name="Floor Mutsaerts | M&amp;I/Partners" userId="a1ac7795-f8e1-4d32-9bef-44098e6200ac" providerId="ADAL" clId="{563FC5E4-5553-4E58-B626-C85A3B8EE817}" dt="2023-12-06T14:42:03.210" v="293" actId="403"/>
          <ac:spMkLst>
            <pc:docMk/>
            <pc:sldMk cId="3965467684" sldId="723"/>
            <ac:spMk id="1029" creationId="{0BCBC30E-4BCE-5D77-77FE-DD5FA12D2D8D}"/>
          </ac:spMkLst>
        </pc:spChg>
        <pc:spChg chg="mod">
          <ac:chgData name="Floor Mutsaerts | M&amp;I/Partners" userId="a1ac7795-f8e1-4d32-9bef-44098e6200ac" providerId="ADAL" clId="{563FC5E4-5553-4E58-B626-C85A3B8EE817}" dt="2023-12-06T14:42:03.210" v="293" actId="403"/>
          <ac:spMkLst>
            <pc:docMk/>
            <pc:sldMk cId="3965467684" sldId="723"/>
            <ac:spMk id="1031" creationId="{730A350F-593F-8D44-3B9B-1F11C525E351}"/>
          </ac:spMkLst>
        </pc:spChg>
        <pc:spChg chg="mod">
          <ac:chgData name="Floor Mutsaerts | M&amp;I/Partners" userId="a1ac7795-f8e1-4d32-9bef-44098e6200ac" providerId="ADAL" clId="{563FC5E4-5553-4E58-B626-C85A3B8EE817}" dt="2023-12-06T14:42:03.210" v="293" actId="403"/>
          <ac:spMkLst>
            <pc:docMk/>
            <pc:sldMk cId="3965467684" sldId="723"/>
            <ac:spMk id="1032" creationId="{CBB2886D-BD74-84C1-473E-2E495E5A9C1D}"/>
          </ac:spMkLst>
        </pc:spChg>
        <pc:spChg chg="mod">
          <ac:chgData name="Floor Mutsaerts | M&amp;I/Partners" userId="a1ac7795-f8e1-4d32-9bef-44098e6200ac" providerId="ADAL" clId="{563FC5E4-5553-4E58-B626-C85A3B8EE817}" dt="2023-12-06T14:42:03.210" v="293" actId="403"/>
          <ac:spMkLst>
            <pc:docMk/>
            <pc:sldMk cId="3965467684" sldId="723"/>
            <ac:spMk id="1033" creationId="{3F6A8E1D-D5CB-9F86-6B4B-88A419849DFF}"/>
          </ac:spMkLst>
        </pc:spChg>
        <pc:picChg chg="add del mod">
          <ac:chgData name="Floor Mutsaerts | M&amp;I/Partners" userId="a1ac7795-f8e1-4d32-9bef-44098e6200ac" providerId="ADAL" clId="{563FC5E4-5553-4E58-B626-C85A3B8EE817}" dt="2023-12-07T14:20:46.124" v="1167" actId="34819"/>
          <ac:picMkLst>
            <pc:docMk/>
            <pc:sldMk cId="3965467684" sldId="723"/>
            <ac:picMk id="19" creationId="{896A314F-5373-FAC4-4FFD-6AB9543D4758}"/>
          </ac:picMkLst>
        </pc:picChg>
      </pc:sldChg>
      <pc:sldChg chg="delSp modSp add del mod">
        <pc:chgData name="Floor Mutsaerts | M&amp;I/Partners" userId="a1ac7795-f8e1-4d32-9bef-44098e6200ac" providerId="ADAL" clId="{563FC5E4-5553-4E58-B626-C85A3B8EE817}" dt="2023-12-06T15:06:54.155" v="301" actId="47"/>
        <pc:sldMkLst>
          <pc:docMk/>
          <pc:sldMk cId="2647568716" sldId="724"/>
        </pc:sldMkLst>
        <pc:spChg chg="mod">
          <ac:chgData name="Floor Mutsaerts | M&amp;I/Partners" userId="a1ac7795-f8e1-4d32-9bef-44098e6200ac" providerId="ADAL" clId="{563FC5E4-5553-4E58-B626-C85A3B8EE817}" dt="2023-12-06T13:42:18.478" v="28" actId="790"/>
          <ac:spMkLst>
            <pc:docMk/>
            <pc:sldMk cId="2647568716" sldId="724"/>
            <ac:spMk id="4" creationId="{DB4CFA15-19DA-4638-B352-AD363BEA152C}"/>
          </ac:spMkLst>
        </pc:spChg>
        <pc:spChg chg="mod">
          <ac:chgData name="Floor Mutsaerts | M&amp;I/Partners" userId="a1ac7795-f8e1-4d32-9bef-44098e6200ac" providerId="ADAL" clId="{563FC5E4-5553-4E58-B626-C85A3B8EE817}" dt="2023-12-06T13:42:18.477" v="27" actId="790"/>
          <ac:spMkLst>
            <pc:docMk/>
            <pc:sldMk cId="2647568716" sldId="724"/>
            <ac:spMk id="188" creationId="{B15A095A-9999-86FF-732B-8BA1546C70F9}"/>
          </ac:spMkLst>
        </pc:spChg>
        <pc:spChg chg="mod">
          <ac:chgData name="Floor Mutsaerts | M&amp;I/Partners" userId="a1ac7795-f8e1-4d32-9bef-44098e6200ac" providerId="ADAL" clId="{563FC5E4-5553-4E58-B626-C85A3B8EE817}" dt="2023-12-06T13:42:18.476" v="26" actId="790"/>
          <ac:spMkLst>
            <pc:docMk/>
            <pc:sldMk cId="2647568716" sldId="724"/>
            <ac:spMk id="189" creationId="{17B5464E-1535-22C4-579A-6EDBAB59E100}"/>
          </ac:spMkLst>
        </pc:spChg>
        <pc:spChg chg="mod">
          <ac:chgData name="Floor Mutsaerts | M&amp;I/Partners" userId="a1ac7795-f8e1-4d32-9bef-44098e6200ac" providerId="ADAL" clId="{563FC5E4-5553-4E58-B626-C85A3B8EE817}" dt="2023-12-06T13:42:18.474" v="25" actId="790"/>
          <ac:spMkLst>
            <pc:docMk/>
            <pc:sldMk cId="2647568716" sldId="724"/>
            <ac:spMk id="190" creationId="{BCC9207C-47C6-AAEA-7706-320429F289C9}"/>
          </ac:spMkLst>
        </pc:spChg>
        <pc:spChg chg="mod">
          <ac:chgData name="Floor Mutsaerts | M&amp;I/Partners" userId="a1ac7795-f8e1-4d32-9bef-44098e6200ac" providerId="ADAL" clId="{563FC5E4-5553-4E58-B626-C85A3B8EE817}" dt="2023-12-06T13:42:18.474" v="24" actId="790"/>
          <ac:spMkLst>
            <pc:docMk/>
            <pc:sldMk cId="2647568716" sldId="724"/>
            <ac:spMk id="191" creationId="{F0B57B7A-B3A6-F1D1-61A7-A38F738548B1}"/>
          </ac:spMkLst>
        </pc:spChg>
        <pc:spChg chg="mod">
          <ac:chgData name="Floor Mutsaerts | M&amp;I/Partners" userId="a1ac7795-f8e1-4d32-9bef-44098e6200ac" providerId="ADAL" clId="{563FC5E4-5553-4E58-B626-C85A3B8EE817}" dt="2023-12-06T13:42:18.473" v="23" actId="790"/>
          <ac:spMkLst>
            <pc:docMk/>
            <pc:sldMk cId="2647568716" sldId="724"/>
            <ac:spMk id="192" creationId="{62474268-B286-5F18-B034-3AB21BDCE0E5}"/>
          </ac:spMkLst>
        </pc:spChg>
        <pc:spChg chg="mod">
          <ac:chgData name="Floor Mutsaerts | M&amp;I/Partners" userId="a1ac7795-f8e1-4d32-9bef-44098e6200ac" providerId="ADAL" clId="{563FC5E4-5553-4E58-B626-C85A3B8EE817}" dt="2023-12-06T13:42:18.472" v="22" actId="790"/>
          <ac:spMkLst>
            <pc:docMk/>
            <pc:sldMk cId="2647568716" sldId="724"/>
            <ac:spMk id="193" creationId="{CF270144-CBBA-596F-DABB-E355356C0BF7}"/>
          </ac:spMkLst>
        </pc:spChg>
        <pc:spChg chg="mod">
          <ac:chgData name="Floor Mutsaerts | M&amp;I/Partners" userId="a1ac7795-f8e1-4d32-9bef-44098e6200ac" providerId="ADAL" clId="{563FC5E4-5553-4E58-B626-C85A3B8EE817}" dt="2023-12-06T13:42:18.471" v="21" actId="790"/>
          <ac:spMkLst>
            <pc:docMk/>
            <pc:sldMk cId="2647568716" sldId="724"/>
            <ac:spMk id="194" creationId="{8AAB1604-1915-71D3-ACB3-8008AAA2B120}"/>
          </ac:spMkLst>
        </pc:spChg>
        <pc:spChg chg="mod">
          <ac:chgData name="Floor Mutsaerts | M&amp;I/Partners" userId="a1ac7795-f8e1-4d32-9bef-44098e6200ac" providerId="ADAL" clId="{563FC5E4-5553-4E58-B626-C85A3B8EE817}" dt="2023-12-06T13:42:18.470" v="20" actId="790"/>
          <ac:spMkLst>
            <pc:docMk/>
            <pc:sldMk cId="2647568716" sldId="724"/>
            <ac:spMk id="195" creationId="{0A037374-9E45-6511-2B86-64B95DFA759B}"/>
          </ac:spMkLst>
        </pc:spChg>
        <pc:spChg chg="mod">
          <ac:chgData name="Floor Mutsaerts | M&amp;I/Partners" userId="a1ac7795-f8e1-4d32-9bef-44098e6200ac" providerId="ADAL" clId="{563FC5E4-5553-4E58-B626-C85A3B8EE817}" dt="2023-12-06T13:42:18.468" v="19" actId="790"/>
          <ac:spMkLst>
            <pc:docMk/>
            <pc:sldMk cId="2647568716" sldId="724"/>
            <ac:spMk id="196" creationId="{79E1459E-0B7B-132E-90AD-140AF401FA32}"/>
          </ac:spMkLst>
        </pc:spChg>
        <pc:spChg chg="mod">
          <ac:chgData name="Floor Mutsaerts | M&amp;I/Partners" userId="a1ac7795-f8e1-4d32-9bef-44098e6200ac" providerId="ADAL" clId="{563FC5E4-5553-4E58-B626-C85A3B8EE817}" dt="2023-12-06T13:42:18.468" v="18" actId="790"/>
          <ac:spMkLst>
            <pc:docMk/>
            <pc:sldMk cId="2647568716" sldId="724"/>
            <ac:spMk id="197" creationId="{4572D988-EBAB-B12B-1255-46C8F338B24D}"/>
          </ac:spMkLst>
        </pc:spChg>
        <pc:spChg chg="mod">
          <ac:chgData name="Floor Mutsaerts | M&amp;I/Partners" userId="a1ac7795-f8e1-4d32-9bef-44098e6200ac" providerId="ADAL" clId="{563FC5E4-5553-4E58-B626-C85A3B8EE817}" dt="2023-12-06T13:42:18.467" v="17" actId="790"/>
          <ac:spMkLst>
            <pc:docMk/>
            <pc:sldMk cId="2647568716" sldId="724"/>
            <ac:spMk id="198" creationId="{EF82794F-D8E2-79C4-F08E-C63FF6D78E8C}"/>
          </ac:spMkLst>
        </pc:spChg>
        <pc:spChg chg="mod">
          <ac:chgData name="Floor Mutsaerts | M&amp;I/Partners" userId="a1ac7795-f8e1-4d32-9bef-44098e6200ac" providerId="ADAL" clId="{563FC5E4-5553-4E58-B626-C85A3B8EE817}" dt="2023-12-06T13:42:18.466" v="16" actId="790"/>
          <ac:spMkLst>
            <pc:docMk/>
            <pc:sldMk cId="2647568716" sldId="724"/>
            <ac:spMk id="199" creationId="{A09840DB-2DDA-B8F1-9CBC-B6D5913683C1}"/>
          </ac:spMkLst>
        </pc:spChg>
        <pc:spChg chg="mod">
          <ac:chgData name="Floor Mutsaerts | M&amp;I/Partners" userId="a1ac7795-f8e1-4d32-9bef-44098e6200ac" providerId="ADAL" clId="{563FC5E4-5553-4E58-B626-C85A3B8EE817}" dt="2023-12-06T13:42:18.464" v="15" actId="790"/>
          <ac:spMkLst>
            <pc:docMk/>
            <pc:sldMk cId="2647568716" sldId="724"/>
            <ac:spMk id="211" creationId="{DEEB6057-9D9C-E0E6-2163-0280EA41CE78}"/>
          </ac:spMkLst>
        </pc:spChg>
        <pc:spChg chg="mod">
          <ac:chgData name="Floor Mutsaerts | M&amp;I/Partners" userId="a1ac7795-f8e1-4d32-9bef-44098e6200ac" providerId="ADAL" clId="{563FC5E4-5553-4E58-B626-C85A3B8EE817}" dt="2023-12-06T13:42:18.463" v="14" actId="790"/>
          <ac:spMkLst>
            <pc:docMk/>
            <pc:sldMk cId="2647568716" sldId="724"/>
            <ac:spMk id="212" creationId="{5296CAA9-A0EF-B55B-DA88-B4577FC5B416}"/>
          </ac:spMkLst>
        </pc:spChg>
        <pc:spChg chg="mod">
          <ac:chgData name="Floor Mutsaerts | M&amp;I/Partners" userId="a1ac7795-f8e1-4d32-9bef-44098e6200ac" providerId="ADAL" clId="{563FC5E4-5553-4E58-B626-C85A3B8EE817}" dt="2023-12-06T13:42:18.462" v="13" actId="790"/>
          <ac:spMkLst>
            <pc:docMk/>
            <pc:sldMk cId="2647568716" sldId="724"/>
            <ac:spMk id="213" creationId="{E81282B3-EF6D-FCA4-01BE-E01B06D700DD}"/>
          </ac:spMkLst>
        </pc:spChg>
        <pc:spChg chg="mod">
          <ac:chgData name="Floor Mutsaerts | M&amp;I/Partners" userId="a1ac7795-f8e1-4d32-9bef-44098e6200ac" providerId="ADAL" clId="{563FC5E4-5553-4E58-B626-C85A3B8EE817}" dt="2023-12-06T13:42:18.461" v="12" actId="790"/>
          <ac:spMkLst>
            <pc:docMk/>
            <pc:sldMk cId="2647568716" sldId="724"/>
            <ac:spMk id="225" creationId="{6CE24355-33F6-D193-B475-53102E238E63}"/>
          </ac:spMkLst>
        </pc:spChg>
        <pc:spChg chg="mod">
          <ac:chgData name="Floor Mutsaerts | M&amp;I/Partners" userId="a1ac7795-f8e1-4d32-9bef-44098e6200ac" providerId="ADAL" clId="{563FC5E4-5553-4E58-B626-C85A3B8EE817}" dt="2023-12-06T13:42:18.460" v="11" actId="790"/>
          <ac:spMkLst>
            <pc:docMk/>
            <pc:sldMk cId="2647568716" sldId="724"/>
            <ac:spMk id="226" creationId="{3B28AC78-F375-D594-51AC-4AA503DDD9D5}"/>
          </ac:spMkLst>
        </pc:spChg>
        <pc:spChg chg="mod">
          <ac:chgData name="Floor Mutsaerts | M&amp;I/Partners" userId="a1ac7795-f8e1-4d32-9bef-44098e6200ac" providerId="ADAL" clId="{563FC5E4-5553-4E58-B626-C85A3B8EE817}" dt="2023-12-06T13:42:18.459" v="10" actId="790"/>
          <ac:spMkLst>
            <pc:docMk/>
            <pc:sldMk cId="2647568716" sldId="724"/>
            <ac:spMk id="227" creationId="{5C4CC56A-2F60-A51B-309C-E7BFAB29CC9F}"/>
          </ac:spMkLst>
        </pc:spChg>
        <pc:spChg chg="mod">
          <ac:chgData name="Floor Mutsaerts | M&amp;I/Partners" userId="a1ac7795-f8e1-4d32-9bef-44098e6200ac" providerId="ADAL" clId="{563FC5E4-5553-4E58-B626-C85A3B8EE817}" dt="2023-12-06T13:42:18.458" v="9" actId="790"/>
          <ac:spMkLst>
            <pc:docMk/>
            <pc:sldMk cId="2647568716" sldId="724"/>
            <ac:spMk id="228" creationId="{CE2FF1E7-E48B-1518-A9DD-E74AA65FAABF}"/>
          </ac:spMkLst>
        </pc:spChg>
        <pc:spChg chg="mod">
          <ac:chgData name="Floor Mutsaerts | M&amp;I/Partners" userId="a1ac7795-f8e1-4d32-9bef-44098e6200ac" providerId="ADAL" clId="{563FC5E4-5553-4E58-B626-C85A3B8EE817}" dt="2023-12-06T13:42:18.458" v="8" actId="790"/>
          <ac:spMkLst>
            <pc:docMk/>
            <pc:sldMk cId="2647568716" sldId="724"/>
            <ac:spMk id="229" creationId="{6264ACE4-B4F9-6CAE-1D41-1D604CA9CAEC}"/>
          </ac:spMkLst>
        </pc:spChg>
        <pc:spChg chg="mod">
          <ac:chgData name="Floor Mutsaerts | M&amp;I/Partners" userId="a1ac7795-f8e1-4d32-9bef-44098e6200ac" providerId="ADAL" clId="{563FC5E4-5553-4E58-B626-C85A3B8EE817}" dt="2023-12-06T13:42:18.457" v="7" actId="790"/>
          <ac:spMkLst>
            <pc:docMk/>
            <pc:sldMk cId="2647568716" sldId="724"/>
            <ac:spMk id="230" creationId="{93BF0ABA-63FD-3D68-6DDD-016C65B18040}"/>
          </ac:spMkLst>
        </pc:spChg>
        <pc:spChg chg="mod">
          <ac:chgData name="Floor Mutsaerts | M&amp;I/Partners" userId="a1ac7795-f8e1-4d32-9bef-44098e6200ac" providerId="ADAL" clId="{563FC5E4-5553-4E58-B626-C85A3B8EE817}" dt="2023-12-06T13:42:18.456" v="6" actId="790"/>
          <ac:spMkLst>
            <pc:docMk/>
            <pc:sldMk cId="2647568716" sldId="724"/>
            <ac:spMk id="232" creationId="{FD169256-97CA-5CF2-1686-7C4603658948}"/>
          </ac:spMkLst>
        </pc:spChg>
        <pc:spChg chg="mod">
          <ac:chgData name="Floor Mutsaerts | M&amp;I/Partners" userId="a1ac7795-f8e1-4d32-9bef-44098e6200ac" providerId="ADAL" clId="{563FC5E4-5553-4E58-B626-C85A3B8EE817}" dt="2023-12-06T13:42:18.455" v="5" actId="790"/>
          <ac:spMkLst>
            <pc:docMk/>
            <pc:sldMk cId="2647568716" sldId="724"/>
            <ac:spMk id="233" creationId="{48B2E979-2FF4-85FF-6575-9D0148A7B8C5}"/>
          </ac:spMkLst>
        </pc:spChg>
        <pc:spChg chg="del mod">
          <ac:chgData name="Floor Mutsaerts | M&amp;I/Partners" userId="a1ac7795-f8e1-4d32-9bef-44098e6200ac" providerId="ADAL" clId="{563FC5E4-5553-4E58-B626-C85A3B8EE817}" dt="2023-12-06T13:42:21.573" v="29" actId="478"/>
          <ac:spMkLst>
            <pc:docMk/>
            <pc:sldMk cId="2647568716" sldId="724"/>
            <ac:spMk id="235" creationId="{9BB68D3D-80AD-C82B-0080-6D0C74C7498E}"/>
          </ac:spMkLst>
        </pc:spChg>
        <pc:spChg chg="del mod">
          <ac:chgData name="Floor Mutsaerts | M&amp;I/Partners" userId="a1ac7795-f8e1-4d32-9bef-44098e6200ac" providerId="ADAL" clId="{563FC5E4-5553-4E58-B626-C85A3B8EE817}" dt="2023-12-06T13:42:22.884" v="30" actId="478"/>
          <ac:spMkLst>
            <pc:docMk/>
            <pc:sldMk cId="2647568716" sldId="724"/>
            <ac:spMk id="236" creationId="{A77D3BE6-9C59-1AB8-70C7-9BA8643A843C}"/>
          </ac:spMkLst>
        </pc:spChg>
      </pc:sldChg>
      <pc:sldChg chg="modSp del mod">
        <pc:chgData name="Floor Mutsaerts | M&amp;I/Partners" userId="a1ac7795-f8e1-4d32-9bef-44098e6200ac" providerId="ADAL" clId="{563FC5E4-5553-4E58-B626-C85A3B8EE817}" dt="2023-12-06T15:06:56.195" v="302" actId="47"/>
        <pc:sldMkLst>
          <pc:docMk/>
          <pc:sldMk cId="1920037615" sldId="725"/>
        </pc:sldMkLst>
        <pc:spChg chg="mod">
          <ac:chgData name="Floor Mutsaerts | M&amp;I/Partners" userId="a1ac7795-f8e1-4d32-9bef-44098e6200ac" providerId="ADAL" clId="{563FC5E4-5553-4E58-B626-C85A3B8EE817}" dt="2023-12-06T13:52:30.353" v="68" actId="20577"/>
          <ac:spMkLst>
            <pc:docMk/>
            <pc:sldMk cId="1920037615" sldId="725"/>
            <ac:spMk id="22" creationId="{BD12F827-9996-5A0C-85D4-70F204E71FC0}"/>
          </ac:spMkLst>
        </pc:spChg>
      </pc:sldChg>
      <pc:sldChg chg="addSp delSp modSp del mod">
        <pc:chgData name="Floor Mutsaerts | M&amp;I/Partners" userId="a1ac7795-f8e1-4d32-9bef-44098e6200ac" providerId="ADAL" clId="{563FC5E4-5553-4E58-B626-C85A3B8EE817}" dt="2023-12-06T15:06:58.633" v="303" actId="47"/>
        <pc:sldMkLst>
          <pc:docMk/>
          <pc:sldMk cId="1637833069" sldId="726"/>
        </pc:sldMkLst>
        <pc:spChg chg="add mod">
          <ac:chgData name="Floor Mutsaerts | M&amp;I/Partners" userId="a1ac7795-f8e1-4d32-9bef-44098e6200ac" providerId="ADAL" clId="{563FC5E4-5553-4E58-B626-C85A3B8EE817}" dt="2023-12-06T14:31:50.202" v="182"/>
          <ac:spMkLst>
            <pc:docMk/>
            <pc:sldMk cId="1637833069" sldId="726"/>
            <ac:spMk id="4" creationId="{933E96F9-F3C7-DE6C-7C42-D9C1B8917566}"/>
          </ac:spMkLst>
        </pc:spChg>
        <pc:spChg chg="del">
          <ac:chgData name="Floor Mutsaerts | M&amp;I/Partners" userId="a1ac7795-f8e1-4d32-9bef-44098e6200ac" providerId="ADAL" clId="{563FC5E4-5553-4E58-B626-C85A3B8EE817}" dt="2023-12-06T13:54:10.057" v="69" actId="478"/>
          <ac:spMkLst>
            <pc:docMk/>
            <pc:sldMk cId="1637833069" sldId="726"/>
            <ac:spMk id="4" creationId="{DA31156B-C294-DAE3-D4A2-64FC7B33BD1D}"/>
          </ac:spMkLst>
        </pc:spChg>
        <pc:spChg chg="add mod">
          <ac:chgData name="Floor Mutsaerts | M&amp;I/Partners" userId="a1ac7795-f8e1-4d32-9bef-44098e6200ac" providerId="ADAL" clId="{563FC5E4-5553-4E58-B626-C85A3B8EE817}" dt="2023-12-06T14:19:25.287" v="132" actId="1035"/>
          <ac:spMkLst>
            <pc:docMk/>
            <pc:sldMk cId="1637833069" sldId="726"/>
            <ac:spMk id="5" creationId="{A98F75CC-0960-F34A-4086-7C49D94F6DBD}"/>
          </ac:spMkLst>
        </pc:spChg>
        <pc:spChg chg="add mod">
          <ac:chgData name="Floor Mutsaerts | M&amp;I/Partners" userId="a1ac7795-f8e1-4d32-9bef-44098e6200ac" providerId="ADAL" clId="{563FC5E4-5553-4E58-B626-C85A3B8EE817}" dt="2023-12-06T14:19:48.214" v="179" actId="1035"/>
          <ac:spMkLst>
            <pc:docMk/>
            <pc:sldMk cId="1637833069" sldId="726"/>
            <ac:spMk id="6" creationId="{520B7392-52AC-2040-F46D-B08C9225669E}"/>
          </ac:spMkLst>
        </pc:spChg>
        <pc:spChg chg="add mod">
          <ac:chgData name="Floor Mutsaerts | M&amp;I/Partners" userId="a1ac7795-f8e1-4d32-9bef-44098e6200ac" providerId="ADAL" clId="{563FC5E4-5553-4E58-B626-C85A3B8EE817}" dt="2023-12-06T14:31:50.202" v="182"/>
          <ac:spMkLst>
            <pc:docMk/>
            <pc:sldMk cId="1637833069" sldId="726"/>
            <ac:spMk id="8" creationId="{64D187E5-91B0-8197-EC7F-A899E09E2677}"/>
          </ac:spMkLst>
        </pc:spChg>
        <pc:spChg chg="del">
          <ac:chgData name="Floor Mutsaerts | M&amp;I/Partners" userId="a1ac7795-f8e1-4d32-9bef-44098e6200ac" providerId="ADAL" clId="{563FC5E4-5553-4E58-B626-C85A3B8EE817}" dt="2023-12-06T13:54:11.579" v="70" actId="478"/>
          <ac:spMkLst>
            <pc:docMk/>
            <pc:sldMk cId="1637833069" sldId="726"/>
            <ac:spMk id="8" creationId="{A0B070FF-13AD-57D3-6347-52B4B2940CAB}"/>
          </ac:spMkLst>
        </pc:spChg>
        <pc:spChg chg="add mod">
          <ac:chgData name="Floor Mutsaerts | M&amp;I/Partners" userId="a1ac7795-f8e1-4d32-9bef-44098e6200ac" providerId="ADAL" clId="{563FC5E4-5553-4E58-B626-C85A3B8EE817}" dt="2023-12-06T14:31:50.202" v="182"/>
          <ac:spMkLst>
            <pc:docMk/>
            <pc:sldMk cId="1637833069" sldId="726"/>
            <ac:spMk id="14" creationId="{D5BAFE86-34E5-0C23-3C32-F3535D981F38}"/>
          </ac:spMkLst>
        </pc:spChg>
        <pc:spChg chg="add mod">
          <ac:chgData name="Floor Mutsaerts | M&amp;I/Partners" userId="a1ac7795-f8e1-4d32-9bef-44098e6200ac" providerId="ADAL" clId="{563FC5E4-5553-4E58-B626-C85A3B8EE817}" dt="2023-12-06T14:34:04.445" v="237"/>
          <ac:spMkLst>
            <pc:docMk/>
            <pc:sldMk cId="1637833069" sldId="726"/>
            <ac:spMk id="15" creationId="{7FC8FBF1-46B2-DBDD-5C3D-EC1D565C9802}"/>
          </ac:spMkLst>
        </pc:spChg>
        <pc:spChg chg="add del mod">
          <ac:chgData name="Floor Mutsaerts | M&amp;I/Partners" userId="a1ac7795-f8e1-4d32-9bef-44098e6200ac" providerId="ADAL" clId="{563FC5E4-5553-4E58-B626-C85A3B8EE817}" dt="2023-12-06T14:34:20.010" v="260" actId="478"/>
          <ac:spMkLst>
            <pc:docMk/>
            <pc:sldMk cId="1637833069" sldId="726"/>
            <ac:spMk id="17" creationId="{FF5858BA-19DE-C7E5-BEE3-36D0D509C8AB}"/>
          </ac:spMkLst>
        </pc:spChg>
        <pc:spChg chg="add mod">
          <ac:chgData name="Floor Mutsaerts | M&amp;I/Partners" userId="a1ac7795-f8e1-4d32-9bef-44098e6200ac" providerId="ADAL" clId="{563FC5E4-5553-4E58-B626-C85A3B8EE817}" dt="2023-12-06T14:34:04.445" v="237"/>
          <ac:spMkLst>
            <pc:docMk/>
            <pc:sldMk cId="1637833069" sldId="726"/>
            <ac:spMk id="19" creationId="{F02AF71C-09F4-4407-C517-2D6D03AD8FD9}"/>
          </ac:spMkLst>
        </pc:spChg>
        <pc:spChg chg="add mod">
          <ac:chgData name="Floor Mutsaerts | M&amp;I/Partners" userId="a1ac7795-f8e1-4d32-9bef-44098e6200ac" providerId="ADAL" clId="{563FC5E4-5553-4E58-B626-C85A3B8EE817}" dt="2023-12-06T14:34:04.445" v="237"/>
          <ac:spMkLst>
            <pc:docMk/>
            <pc:sldMk cId="1637833069" sldId="726"/>
            <ac:spMk id="20" creationId="{508964C5-1D8C-A3D2-E903-C1ABFC3BE570}"/>
          </ac:spMkLst>
        </pc:spChg>
        <pc:spChg chg="add mod">
          <ac:chgData name="Floor Mutsaerts | M&amp;I/Partners" userId="a1ac7795-f8e1-4d32-9bef-44098e6200ac" providerId="ADAL" clId="{563FC5E4-5553-4E58-B626-C85A3B8EE817}" dt="2023-12-06T14:34:20.379" v="261"/>
          <ac:spMkLst>
            <pc:docMk/>
            <pc:sldMk cId="1637833069" sldId="726"/>
            <ac:spMk id="21" creationId="{F4360348-CDD3-737B-6E41-FAAC55C87ACC}"/>
          </ac:spMkLst>
        </pc:spChg>
        <pc:picChg chg="add mod">
          <ac:chgData name="Floor Mutsaerts | M&amp;I/Partners" userId="a1ac7795-f8e1-4d32-9bef-44098e6200ac" providerId="ADAL" clId="{563FC5E4-5553-4E58-B626-C85A3B8EE817}" dt="2023-12-06T14:23:24.795" v="181" actId="34307"/>
          <ac:picMkLst>
            <pc:docMk/>
            <pc:sldMk cId="1637833069" sldId="726"/>
            <ac:picMk id="14" creationId="{8A528929-EF98-EB6A-A5C9-9E8DA7CAF390}"/>
          </ac:picMkLst>
        </pc:picChg>
        <pc:picChg chg="mod">
          <ac:chgData name="Floor Mutsaerts | M&amp;I/Partners" userId="a1ac7795-f8e1-4d32-9bef-44098e6200ac" providerId="ADAL" clId="{563FC5E4-5553-4E58-B626-C85A3B8EE817}" dt="2023-12-06T14:37:01.851" v="283" actId="1038"/>
          <ac:picMkLst>
            <pc:docMk/>
            <pc:sldMk cId="1637833069" sldId="726"/>
            <ac:picMk id="16" creationId="{009442C5-34C3-8541-9180-6870CA7A65EC}"/>
          </ac:picMkLst>
        </pc:picChg>
      </pc:sldChg>
      <pc:sldChg chg="delSp del mod">
        <pc:chgData name="Floor Mutsaerts | M&amp;I/Partners" userId="a1ac7795-f8e1-4d32-9bef-44098e6200ac" providerId="ADAL" clId="{563FC5E4-5553-4E58-B626-C85A3B8EE817}" dt="2023-12-06T15:07:01.783" v="304" actId="47"/>
        <pc:sldMkLst>
          <pc:docMk/>
          <pc:sldMk cId="2345090077" sldId="727"/>
        </pc:sldMkLst>
        <pc:spChg chg="del">
          <ac:chgData name="Floor Mutsaerts | M&amp;I/Partners" userId="a1ac7795-f8e1-4d32-9bef-44098e6200ac" providerId="ADAL" clId="{563FC5E4-5553-4E58-B626-C85A3B8EE817}" dt="2023-12-06T13:54:25.694" v="71" actId="478"/>
          <ac:spMkLst>
            <pc:docMk/>
            <pc:sldMk cId="2345090077" sldId="727"/>
            <ac:spMk id="63" creationId="{95F6974A-3101-B94E-3DE9-414BB1E9CA55}"/>
          </ac:spMkLst>
        </pc:spChg>
        <pc:spChg chg="del">
          <ac:chgData name="Floor Mutsaerts | M&amp;I/Partners" userId="a1ac7795-f8e1-4d32-9bef-44098e6200ac" providerId="ADAL" clId="{563FC5E4-5553-4E58-B626-C85A3B8EE817}" dt="2023-12-06T13:54:27.311" v="72" actId="478"/>
          <ac:spMkLst>
            <pc:docMk/>
            <pc:sldMk cId="2345090077" sldId="727"/>
            <ac:spMk id="65" creationId="{B8ED5A78-837E-8E9F-068D-DB3519B8F2D7}"/>
          </ac:spMkLst>
        </pc:spChg>
      </pc:sldChg>
      <pc:sldChg chg="addSp delSp modSp del mod">
        <pc:chgData name="Floor Mutsaerts | M&amp;I/Partners" userId="a1ac7795-f8e1-4d32-9bef-44098e6200ac" providerId="ADAL" clId="{563FC5E4-5553-4E58-B626-C85A3B8EE817}" dt="2023-12-06T15:07:03.798" v="305" actId="47"/>
        <pc:sldMkLst>
          <pc:docMk/>
          <pc:sldMk cId="2389059691" sldId="728"/>
        </pc:sldMkLst>
        <pc:spChg chg="mod">
          <ac:chgData name="Floor Mutsaerts | M&amp;I/Partners" userId="a1ac7795-f8e1-4d32-9bef-44098e6200ac" providerId="ADAL" clId="{563FC5E4-5553-4E58-B626-C85A3B8EE817}" dt="2023-12-06T14:42:28.601" v="295" actId="255"/>
          <ac:spMkLst>
            <pc:docMk/>
            <pc:sldMk cId="2389059691" sldId="728"/>
            <ac:spMk id="13" creationId="{BB2E4CEF-AEC8-342A-9AE8-733211D4EDDD}"/>
          </ac:spMkLst>
        </pc:spChg>
        <pc:spChg chg="del mod">
          <ac:chgData name="Floor Mutsaerts | M&amp;I/Partners" userId="a1ac7795-f8e1-4d32-9bef-44098e6200ac" providerId="ADAL" clId="{563FC5E4-5553-4E58-B626-C85A3B8EE817}" dt="2023-12-06T14:54:47.906" v="299" actId="478"/>
          <ac:spMkLst>
            <pc:docMk/>
            <pc:sldMk cId="2389059691" sldId="728"/>
            <ac:spMk id="18" creationId="{3802CCC5-9CF7-409F-A523-3DA7A0A40514}"/>
          </ac:spMkLst>
        </pc:spChg>
        <pc:spChg chg="del">
          <ac:chgData name="Floor Mutsaerts | M&amp;I/Partners" userId="a1ac7795-f8e1-4d32-9bef-44098e6200ac" providerId="ADAL" clId="{563FC5E4-5553-4E58-B626-C85A3B8EE817}" dt="2023-12-06T14:40:45.465" v="285" actId="478"/>
          <ac:spMkLst>
            <pc:docMk/>
            <pc:sldMk cId="2389059691" sldId="728"/>
            <ac:spMk id="19" creationId="{BC707EDB-1FFF-90D1-1D3D-795417EBC87E}"/>
          </ac:spMkLst>
        </pc:spChg>
        <pc:spChg chg="mod">
          <ac:chgData name="Floor Mutsaerts | M&amp;I/Partners" userId="a1ac7795-f8e1-4d32-9bef-44098e6200ac" providerId="ADAL" clId="{563FC5E4-5553-4E58-B626-C85A3B8EE817}" dt="2023-12-06T14:42:28.601" v="295" actId="255"/>
          <ac:spMkLst>
            <pc:docMk/>
            <pc:sldMk cId="2389059691" sldId="728"/>
            <ac:spMk id="25" creationId="{B685AAF8-B204-302B-4529-E90191A87404}"/>
          </ac:spMkLst>
        </pc:spChg>
        <pc:spChg chg="mod ord">
          <ac:chgData name="Floor Mutsaerts | M&amp;I/Partners" userId="a1ac7795-f8e1-4d32-9bef-44098e6200ac" providerId="ADAL" clId="{563FC5E4-5553-4E58-B626-C85A3B8EE817}" dt="2023-12-06T14:42:28.601" v="295" actId="255"/>
          <ac:spMkLst>
            <pc:docMk/>
            <pc:sldMk cId="2389059691" sldId="728"/>
            <ac:spMk id="26" creationId="{36E11B61-A194-8B7B-C0D3-23B3A0D7C986}"/>
          </ac:spMkLst>
        </pc:spChg>
        <pc:spChg chg="mod">
          <ac:chgData name="Floor Mutsaerts | M&amp;I/Partners" userId="a1ac7795-f8e1-4d32-9bef-44098e6200ac" providerId="ADAL" clId="{563FC5E4-5553-4E58-B626-C85A3B8EE817}" dt="2023-12-06T14:42:28.601" v="295" actId="255"/>
          <ac:spMkLst>
            <pc:docMk/>
            <pc:sldMk cId="2389059691" sldId="728"/>
            <ac:spMk id="27" creationId="{53EFCFA7-5DF3-B1B7-6663-A9F2679E0B03}"/>
          </ac:spMkLst>
        </pc:spChg>
        <pc:spChg chg="mod">
          <ac:chgData name="Floor Mutsaerts | M&amp;I/Partners" userId="a1ac7795-f8e1-4d32-9bef-44098e6200ac" providerId="ADAL" clId="{563FC5E4-5553-4E58-B626-C85A3B8EE817}" dt="2023-12-06T14:42:28.601" v="295" actId="255"/>
          <ac:spMkLst>
            <pc:docMk/>
            <pc:sldMk cId="2389059691" sldId="728"/>
            <ac:spMk id="28" creationId="{FF1DC073-5BCD-A822-30E8-F9EFF22306F8}"/>
          </ac:spMkLst>
        </pc:spChg>
        <pc:spChg chg="mod">
          <ac:chgData name="Floor Mutsaerts | M&amp;I/Partners" userId="a1ac7795-f8e1-4d32-9bef-44098e6200ac" providerId="ADAL" clId="{563FC5E4-5553-4E58-B626-C85A3B8EE817}" dt="2023-12-06T14:42:39.403" v="297" actId="20577"/>
          <ac:spMkLst>
            <pc:docMk/>
            <pc:sldMk cId="2389059691" sldId="728"/>
            <ac:spMk id="30" creationId="{86DE0011-6CE4-FA09-1B51-55DC64DFA0CC}"/>
          </ac:spMkLst>
        </pc:spChg>
        <pc:spChg chg="mod">
          <ac:chgData name="Floor Mutsaerts | M&amp;I/Partners" userId="a1ac7795-f8e1-4d32-9bef-44098e6200ac" providerId="ADAL" clId="{563FC5E4-5553-4E58-B626-C85A3B8EE817}" dt="2023-12-06T14:42:28.601" v="295" actId="255"/>
          <ac:spMkLst>
            <pc:docMk/>
            <pc:sldMk cId="2389059691" sldId="728"/>
            <ac:spMk id="31" creationId="{8E7327DC-8805-D6E9-441A-9B887DA1DF5C}"/>
          </ac:spMkLst>
        </pc:spChg>
        <pc:spChg chg="del">
          <ac:chgData name="Floor Mutsaerts | M&amp;I/Partners" userId="a1ac7795-f8e1-4d32-9bef-44098e6200ac" providerId="ADAL" clId="{563FC5E4-5553-4E58-B626-C85A3B8EE817}" dt="2023-12-06T13:54:34.786" v="73" actId="478"/>
          <ac:spMkLst>
            <pc:docMk/>
            <pc:sldMk cId="2389059691" sldId="728"/>
            <ac:spMk id="1025" creationId="{EAD28C48-A7BA-8AA6-A911-A872D5F29C26}"/>
          </ac:spMkLst>
        </pc:spChg>
        <pc:spChg chg="add mod">
          <ac:chgData name="Floor Mutsaerts | M&amp;I/Partners" userId="a1ac7795-f8e1-4d32-9bef-44098e6200ac" providerId="ADAL" clId="{563FC5E4-5553-4E58-B626-C85A3B8EE817}" dt="2023-12-06T14:54:48.046" v="300"/>
          <ac:spMkLst>
            <pc:docMk/>
            <pc:sldMk cId="2389059691" sldId="728"/>
            <ac:spMk id="1026" creationId="{D64D9EAC-CA27-359E-47B2-2977CA716ECA}"/>
          </ac:spMkLst>
        </pc:spChg>
        <pc:spChg chg="mod">
          <ac:chgData name="Floor Mutsaerts | M&amp;I/Partners" userId="a1ac7795-f8e1-4d32-9bef-44098e6200ac" providerId="ADAL" clId="{563FC5E4-5553-4E58-B626-C85A3B8EE817}" dt="2023-12-06T14:42:28.601" v="295" actId="255"/>
          <ac:spMkLst>
            <pc:docMk/>
            <pc:sldMk cId="2389059691" sldId="728"/>
            <ac:spMk id="1029" creationId="{0BCBC30E-4BCE-5D77-77FE-DD5FA12D2D8D}"/>
          </ac:spMkLst>
        </pc:spChg>
        <pc:spChg chg="mod">
          <ac:chgData name="Floor Mutsaerts | M&amp;I/Partners" userId="a1ac7795-f8e1-4d32-9bef-44098e6200ac" providerId="ADAL" clId="{563FC5E4-5553-4E58-B626-C85A3B8EE817}" dt="2023-12-06T14:42:28.601" v="295" actId="255"/>
          <ac:spMkLst>
            <pc:docMk/>
            <pc:sldMk cId="2389059691" sldId="728"/>
            <ac:spMk id="1031" creationId="{730A350F-593F-8D44-3B9B-1F11C525E351}"/>
          </ac:spMkLst>
        </pc:spChg>
        <pc:spChg chg="mod">
          <ac:chgData name="Floor Mutsaerts | M&amp;I/Partners" userId="a1ac7795-f8e1-4d32-9bef-44098e6200ac" providerId="ADAL" clId="{563FC5E4-5553-4E58-B626-C85A3B8EE817}" dt="2023-12-06T14:42:28.601" v="295" actId="255"/>
          <ac:spMkLst>
            <pc:docMk/>
            <pc:sldMk cId="2389059691" sldId="728"/>
            <ac:spMk id="1032" creationId="{CBB2886D-BD74-84C1-473E-2E495E5A9C1D}"/>
          </ac:spMkLst>
        </pc:spChg>
        <pc:spChg chg="mod">
          <ac:chgData name="Floor Mutsaerts | M&amp;I/Partners" userId="a1ac7795-f8e1-4d32-9bef-44098e6200ac" providerId="ADAL" clId="{563FC5E4-5553-4E58-B626-C85A3B8EE817}" dt="2023-12-06T14:42:28.601" v="295" actId="255"/>
          <ac:spMkLst>
            <pc:docMk/>
            <pc:sldMk cId="2389059691" sldId="728"/>
            <ac:spMk id="1033" creationId="{3F6A8E1D-D5CB-9F86-6B4B-88A419849DFF}"/>
          </ac:spMkLst>
        </pc:spChg>
        <pc:spChg chg="del">
          <ac:chgData name="Floor Mutsaerts | M&amp;I/Partners" userId="a1ac7795-f8e1-4d32-9bef-44098e6200ac" providerId="ADAL" clId="{563FC5E4-5553-4E58-B626-C85A3B8EE817}" dt="2023-12-06T13:54:36.316" v="74" actId="478"/>
          <ac:spMkLst>
            <pc:docMk/>
            <pc:sldMk cId="2389059691" sldId="728"/>
            <ac:spMk id="1047" creationId="{D9F8E348-0001-D1FE-6864-BB4E3FA6EE7A}"/>
          </ac:spMkLst>
        </pc:spChg>
      </pc:sldChg>
    </pc:docChg>
  </pc:docChgLst>
  <pc:docChgLst>
    <pc:chgData name="Rutger Leer | M&amp;I/Partners" userId="88263843-63e4-4368-b33b-8adb88e9fb14" providerId="ADAL" clId="{685CC227-099E-4796-8B8D-9109CF72A6BA}"/>
    <pc:docChg chg="undo custSel addSld delSld modSld addMainMaster delMainMaster">
      <pc:chgData name="Rutger Leer | M&amp;I/Partners" userId="88263843-63e4-4368-b33b-8adb88e9fb14" providerId="ADAL" clId="{685CC227-099E-4796-8B8D-9109CF72A6BA}" dt="2023-12-06T14:37:15.502" v="407" actId="1038"/>
      <pc:docMkLst>
        <pc:docMk/>
      </pc:docMkLst>
      <pc:sldChg chg="addSp modSp mod">
        <pc:chgData name="Rutger Leer | M&amp;I/Partners" userId="88263843-63e4-4368-b33b-8adb88e9fb14" providerId="ADAL" clId="{685CC227-099E-4796-8B8D-9109CF72A6BA}" dt="2023-12-06T14:32:03.480" v="405" actId="1036"/>
        <pc:sldMkLst>
          <pc:docMk/>
          <pc:sldMk cId="2889843602" sldId="316"/>
        </pc:sldMkLst>
        <pc:spChg chg="add mod">
          <ac:chgData name="Rutger Leer | M&amp;I/Partners" userId="88263843-63e4-4368-b33b-8adb88e9fb14" providerId="ADAL" clId="{685CC227-099E-4796-8B8D-9109CF72A6BA}" dt="2023-12-06T14:30:33.083" v="391"/>
          <ac:spMkLst>
            <pc:docMk/>
            <pc:sldMk cId="2889843602" sldId="316"/>
            <ac:spMk id="9" creationId="{570403F0-71C0-965E-00B1-A69F65BA0FAB}"/>
          </ac:spMkLst>
        </pc:spChg>
        <pc:spChg chg="add mod">
          <ac:chgData name="Rutger Leer | M&amp;I/Partners" userId="88263843-63e4-4368-b33b-8adb88e9fb14" providerId="ADAL" clId="{685CC227-099E-4796-8B8D-9109CF72A6BA}" dt="2023-12-06T14:30:33.083" v="391"/>
          <ac:spMkLst>
            <pc:docMk/>
            <pc:sldMk cId="2889843602" sldId="316"/>
            <ac:spMk id="10" creationId="{DBCC2C9B-D55C-051F-D26F-EEFFFBADFEC5}"/>
          </ac:spMkLst>
        </pc:spChg>
        <pc:spChg chg="add mod">
          <ac:chgData name="Rutger Leer | M&amp;I/Partners" userId="88263843-63e4-4368-b33b-8adb88e9fb14" providerId="ADAL" clId="{685CC227-099E-4796-8B8D-9109CF72A6BA}" dt="2023-12-06T14:30:33.083" v="391"/>
          <ac:spMkLst>
            <pc:docMk/>
            <pc:sldMk cId="2889843602" sldId="316"/>
            <ac:spMk id="11" creationId="{0F11E963-68BD-5952-D05A-1FB9B65B2D58}"/>
          </ac:spMkLst>
        </pc:spChg>
        <pc:spChg chg="add mod">
          <ac:chgData name="Rutger Leer | M&amp;I/Partners" userId="88263843-63e4-4368-b33b-8adb88e9fb14" providerId="ADAL" clId="{685CC227-099E-4796-8B8D-9109CF72A6BA}" dt="2023-12-06T14:30:44.663" v="392"/>
          <ac:spMkLst>
            <pc:docMk/>
            <pc:sldMk cId="2889843602" sldId="316"/>
            <ac:spMk id="13" creationId="{EB550C70-0A8D-8067-30BA-41E5FB049B1D}"/>
          </ac:spMkLst>
        </pc:spChg>
        <pc:spChg chg="add mod">
          <ac:chgData name="Rutger Leer | M&amp;I/Partners" userId="88263843-63e4-4368-b33b-8adb88e9fb14" providerId="ADAL" clId="{685CC227-099E-4796-8B8D-9109CF72A6BA}" dt="2023-12-06T14:30:44.663" v="392"/>
          <ac:spMkLst>
            <pc:docMk/>
            <pc:sldMk cId="2889843602" sldId="316"/>
            <ac:spMk id="14" creationId="{332E6AC2-4028-2A62-AEEB-2E067677C075}"/>
          </ac:spMkLst>
        </pc:spChg>
        <pc:spChg chg="add mod">
          <ac:chgData name="Rutger Leer | M&amp;I/Partners" userId="88263843-63e4-4368-b33b-8adb88e9fb14" providerId="ADAL" clId="{685CC227-099E-4796-8B8D-9109CF72A6BA}" dt="2023-12-06T14:30:44.663" v="392"/>
          <ac:spMkLst>
            <pc:docMk/>
            <pc:sldMk cId="2889843602" sldId="316"/>
            <ac:spMk id="15" creationId="{01C8CBEC-8F94-9EC7-6999-21A8B97B621D}"/>
          </ac:spMkLst>
        </pc:spChg>
        <pc:spChg chg="add mod">
          <ac:chgData name="Rutger Leer | M&amp;I/Partners" userId="88263843-63e4-4368-b33b-8adb88e9fb14" providerId="ADAL" clId="{685CC227-099E-4796-8B8D-9109CF72A6BA}" dt="2023-12-06T14:31:23.116" v="398" actId="207"/>
          <ac:spMkLst>
            <pc:docMk/>
            <pc:sldMk cId="2889843602" sldId="316"/>
            <ac:spMk id="17" creationId="{94404BC6-D4AE-E15F-3AE6-0581D11BFACA}"/>
          </ac:spMkLst>
        </pc:spChg>
        <pc:spChg chg="add mod">
          <ac:chgData name="Rutger Leer | M&amp;I/Partners" userId="88263843-63e4-4368-b33b-8adb88e9fb14" providerId="ADAL" clId="{685CC227-099E-4796-8B8D-9109CF72A6BA}" dt="2023-12-06T14:31:30.493" v="400" actId="1076"/>
          <ac:spMkLst>
            <pc:docMk/>
            <pc:sldMk cId="2889843602" sldId="316"/>
            <ac:spMk id="18" creationId="{76D4A6EB-D3BE-B7C9-4F11-A253FEF9DE5D}"/>
          </ac:spMkLst>
        </pc:spChg>
        <pc:spChg chg="add mod">
          <ac:chgData name="Rutger Leer | M&amp;I/Partners" userId="88263843-63e4-4368-b33b-8adb88e9fb14" providerId="ADAL" clId="{685CC227-099E-4796-8B8D-9109CF72A6BA}" dt="2023-12-06T14:31:42.496" v="404" actId="14100"/>
          <ac:spMkLst>
            <pc:docMk/>
            <pc:sldMk cId="2889843602" sldId="316"/>
            <ac:spMk id="19" creationId="{F0D5819F-38C7-23A4-C520-086009DBE6F2}"/>
          </ac:spMkLst>
        </pc:spChg>
        <pc:picChg chg="mod">
          <ac:chgData name="Rutger Leer | M&amp;I/Partners" userId="88263843-63e4-4368-b33b-8adb88e9fb14" providerId="ADAL" clId="{685CC227-099E-4796-8B8D-9109CF72A6BA}" dt="2023-12-06T14:32:03.480" v="405" actId="1036"/>
          <ac:picMkLst>
            <pc:docMk/>
            <pc:sldMk cId="2889843602" sldId="316"/>
            <ac:picMk id="3" creationId="{A3240804-A695-4198-9F04-5D5033ADFA4C}"/>
          </ac:picMkLst>
        </pc:picChg>
        <pc:picChg chg="add mod">
          <ac:chgData name="Rutger Leer | M&amp;I/Partners" userId="88263843-63e4-4368-b33b-8adb88e9fb14" providerId="ADAL" clId="{685CC227-099E-4796-8B8D-9109CF72A6BA}" dt="2023-12-06T14:30:33.083" v="391"/>
          <ac:picMkLst>
            <pc:docMk/>
            <pc:sldMk cId="2889843602" sldId="316"/>
            <ac:picMk id="12" creationId="{5C2CA302-A9AF-9BBA-26A4-4AF2517A5B02}"/>
          </ac:picMkLst>
        </pc:picChg>
        <pc:picChg chg="add mod">
          <ac:chgData name="Rutger Leer | M&amp;I/Partners" userId="88263843-63e4-4368-b33b-8adb88e9fb14" providerId="ADAL" clId="{685CC227-099E-4796-8B8D-9109CF72A6BA}" dt="2023-12-06T14:30:44.663" v="392"/>
          <ac:picMkLst>
            <pc:docMk/>
            <pc:sldMk cId="2889843602" sldId="316"/>
            <ac:picMk id="16" creationId="{A49530A4-6B20-6CE2-5704-13CCAAA8EAD5}"/>
          </ac:picMkLst>
        </pc:picChg>
      </pc:sldChg>
      <pc:sldChg chg="addSp delSp mod">
        <pc:chgData name="Rutger Leer | M&amp;I/Partners" userId="88263843-63e4-4368-b33b-8adb88e9fb14" providerId="ADAL" clId="{685CC227-099E-4796-8B8D-9109CF72A6BA}" dt="2023-12-06T13:45:41.960" v="231" actId="478"/>
        <pc:sldMkLst>
          <pc:docMk/>
          <pc:sldMk cId="984149497" sldId="720"/>
        </pc:sldMkLst>
        <pc:spChg chg="add del">
          <ac:chgData name="Rutger Leer | M&amp;I/Partners" userId="88263843-63e4-4368-b33b-8adb88e9fb14" providerId="ADAL" clId="{685CC227-099E-4796-8B8D-9109CF72A6BA}" dt="2023-12-06T13:45:41.960" v="231" actId="478"/>
          <ac:spMkLst>
            <pc:docMk/>
            <pc:sldMk cId="984149497" sldId="720"/>
            <ac:spMk id="235" creationId="{9BB68D3D-80AD-C82B-0080-6D0C74C7498E}"/>
          </ac:spMkLst>
        </pc:spChg>
        <pc:spChg chg="add del">
          <ac:chgData name="Rutger Leer | M&amp;I/Partners" userId="88263843-63e4-4368-b33b-8adb88e9fb14" providerId="ADAL" clId="{685CC227-099E-4796-8B8D-9109CF72A6BA}" dt="2023-12-06T13:45:41.339" v="230" actId="478"/>
          <ac:spMkLst>
            <pc:docMk/>
            <pc:sldMk cId="984149497" sldId="720"/>
            <ac:spMk id="236" creationId="{A77D3BE6-9C59-1AB8-70C7-9BA8643A843C}"/>
          </ac:spMkLst>
        </pc:spChg>
      </pc:sldChg>
      <pc:sldChg chg="modSp add del mod">
        <pc:chgData name="Rutger Leer | M&amp;I/Partners" userId="88263843-63e4-4368-b33b-8adb88e9fb14" providerId="ADAL" clId="{685CC227-099E-4796-8B8D-9109CF72A6BA}" dt="2023-12-06T13:45:40.564" v="229"/>
        <pc:sldMkLst>
          <pc:docMk/>
          <pc:sldMk cId="331437704" sldId="725"/>
        </pc:sldMkLst>
        <pc:spChg chg="mod">
          <ac:chgData name="Rutger Leer | M&amp;I/Partners" userId="88263843-63e4-4368-b33b-8adb88e9fb14" providerId="ADAL" clId="{685CC227-099E-4796-8B8D-9109CF72A6BA}" dt="2023-12-06T13:45:22.553" v="14" actId="790"/>
          <ac:spMkLst>
            <pc:docMk/>
            <pc:sldMk cId="331437704" sldId="725"/>
            <ac:spMk id="17" creationId="{FE1C1CD7-CE76-5741-ACFC-13730D6C04F0}"/>
          </ac:spMkLst>
        </pc:spChg>
        <pc:spChg chg="mod">
          <ac:chgData name="Rutger Leer | M&amp;I/Partners" userId="88263843-63e4-4368-b33b-8adb88e9fb14" providerId="ADAL" clId="{685CC227-099E-4796-8B8D-9109CF72A6BA}" dt="2023-12-06T13:45:22.551" v="13" actId="790"/>
          <ac:spMkLst>
            <pc:docMk/>
            <pc:sldMk cId="331437704" sldId="725"/>
            <ac:spMk id="19" creationId="{A25C19EB-E3AA-463A-4302-FFC83AD7D96C}"/>
          </ac:spMkLst>
        </pc:spChg>
        <pc:spChg chg="mod">
          <ac:chgData name="Rutger Leer | M&amp;I/Partners" userId="88263843-63e4-4368-b33b-8adb88e9fb14" providerId="ADAL" clId="{685CC227-099E-4796-8B8D-9109CF72A6BA}" dt="2023-12-06T13:45:22.548" v="12" actId="790"/>
          <ac:spMkLst>
            <pc:docMk/>
            <pc:sldMk cId="331437704" sldId="725"/>
            <ac:spMk id="20" creationId="{EAB51F5C-BA0E-B477-F47E-5B448806BA34}"/>
          </ac:spMkLst>
        </pc:spChg>
        <pc:spChg chg="mod">
          <ac:chgData name="Rutger Leer | M&amp;I/Partners" userId="88263843-63e4-4368-b33b-8adb88e9fb14" providerId="ADAL" clId="{685CC227-099E-4796-8B8D-9109CF72A6BA}" dt="2023-12-06T13:45:22.547" v="11" actId="790"/>
          <ac:spMkLst>
            <pc:docMk/>
            <pc:sldMk cId="331437704" sldId="725"/>
            <ac:spMk id="21" creationId="{BD3A71FD-CB2E-5629-524A-8193C2826283}"/>
          </ac:spMkLst>
        </pc:spChg>
        <pc:spChg chg="mod">
          <ac:chgData name="Rutger Leer | M&amp;I/Partners" userId="88263843-63e4-4368-b33b-8adb88e9fb14" providerId="ADAL" clId="{685CC227-099E-4796-8B8D-9109CF72A6BA}" dt="2023-12-06T13:45:22.546" v="10" actId="790"/>
          <ac:spMkLst>
            <pc:docMk/>
            <pc:sldMk cId="331437704" sldId="725"/>
            <ac:spMk id="22" creationId="{BD12F827-9996-5A0C-85D4-70F204E71FC0}"/>
          </ac:spMkLst>
        </pc:spChg>
        <pc:spChg chg="mod">
          <ac:chgData name="Rutger Leer | M&amp;I/Partners" userId="88263843-63e4-4368-b33b-8adb88e9fb14" providerId="ADAL" clId="{685CC227-099E-4796-8B8D-9109CF72A6BA}" dt="2023-12-06T13:45:22.544" v="9" actId="790"/>
          <ac:spMkLst>
            <pc:docMk/>
            <pc:sldMk cId="331437704" sldId="725"/>
            <ac:spMk id="23" creationId="{C32681EF-CCC2-5A73-5C34-A59E0297CC13}"/>
          </ac:spMkLst>
        </pc:spChg>
        <pc:spChg chg="mod">
          <ac:chgData name="Rutger Leer | M&amp;I/Partners" userId="88263843-63e4-4368-b33b-8adb88e9fb14" providerId="ADAL" clId="{685CC227-099E-4796-8B8D-9109CF72A6BA}" dt="2023-12-06T13:45:22.542" v="8" actId="790"/>
          <ac:spMkLst>
            <pc:docMk/>
            <pc:sldMk cId="331437704" sldId="725"/>
            <ac:spMk id="24" creationId="{E6921D5E-A193-1D73-B150-93D495F9A597}"/>
          </ac:spMkLst>
        </pc:spChg>
        <pc:spChg chg="mod">
          <ac:chgData name="Rutger Leer | M&amp;I/Partners" userId="88263843-63e4-4368-b33b-8adb88e9fb14" providerId="ADAL" clId="{685CC227-099E-4796-8B8D-9109CF72A6BA}" dt="2023-12-06T13:45:22.540" v="7" actId="790"/>
          <ac:spMkLst>
            <pc:docMk/>
            <pc:sldMk cId="331437704" sldId="725"/>
            <ac:spMk id="25" creationId="{AFC23EB9-E14F-0956-F964-465284954FEE}"/>
          </ac:spMkLst>
        </pc:spChg>
        <pc:spChg chg="mod">
          <ac:chgData name="Rutger Leer | M&amp;I/Partners" userId="88263843-63e4-4368-b33b-8adb88e9fb14" providerId="ADAL" clId="{685CC227-099E-4796-8B8D-9109CF72A6BA}" dt="2023-12-06T13:45:22.538" v="6" actId="790"/>
          <ac:spMkLst>
            <pc:docMk/>
            <pc:sldMk cId="331437704" sldId="725"/>
            <ac:spMk id="26" creationId="{3C41FD3F-A3A4-CCA7-EDF7-4ACBA26B710C}"/>
          </ac:spMkLst>
        </pc:spChg>
        <pc:spChg chg="mod">
          <ac:chgData name="Rutger Leer | M&amp;I/Partners" userId="88263843-63e4-4368-b33b-8adb88e9fb14" providerId="ADAL" clId="{685CC227-099E-4796-8B8D-9109CF72A6BA}" dt="2023-12-06T13:45:22.537" v="5" actId="790"/>
          <ac:spMkLst>
            <pc:docMk/>
            <pc:sldMk cId="331437704" sldId="725"/>
            <ac:spMk id="27" creationId="{B7EF7C0B-2B6C-DEDA-E18E-EBF37F7ADA50}"/>
          </ac:spMkLst>
        </pc:spChg>
        <pc:spChg chg="mod">
          <ac:chgData name="Rutger Leer | M&amp;I/Partners" userId="88263843-63e4-4368-b33b-8adb88e9fb14" providerId="ADAL" clId="{685CC227-099E-4796-8B8D-9109CF72A6BA}" dt="2023-12-06T13:45:22.535" v="4" actId="790"/>
          <ac:spMkLst>
            <pc:docMk/>
            <pc:sldMk cId="331437704" sldId="725"/>
            <ac:spMk id="28" creationId="{31BA7D04-1863-F036-F74B-2DF25922B5BA}"/>
          </ac:spMkLst>
        </pc:spChg>
        <pc:spChg chg="mod">
          <ac:chgData name="Rutger Leer | M&amp;I/Partners" userId="88263843-63e4-4368-b33b-8adb88e9fb14" providerId="ADAL" clId="{685CC227-099E-4796-8B8D-9109CF72A6BA}" dt="2023-12-06T13:45:22.513" v="3" actId="790"/>
          <ac:spMkLst>
            <pc:docMk/>
            <pc:sldMk cId="331437704" sldId="725"/>
            <ac:spMk id="33" creationId="{E3DA8698-6AA3-F1D7-03D2-11782FC96145}"/>
          </ac:spMkLst>
        </pc:spChg>
      </pc:sldChg>
      <pc:sldChg chg="delSp modSp add mod">
        <pc:chgData name="Rutger Leer | M&amp;I/Partners" userId="88263843-63e4-4368-b33b-8adb88e9fb14" providerId="ADAL" clId="{685CC227-099E-4796-8B8D-9109CF72A6BA}" dt="2023-12-06T13:50:32.868" v="347" actId="478"/>
        <pc:sldMkLst>
          <pc:docMk/>
          <pc:sldMk cId="1920037615" sldId="725"/>
        </pc:sldMkLst>
        <pc:spChg chg="del mod">
          <ac:chgData name="Rutger Leer | M&amp;I/Partners" userId="88263843-63e4-4368-b33b-8adb88e9fb14" providerId="ADAL" clId="{685CC227-099E-4796-8B8D-9109CF72A6BA}" dt="2023-12-06T13:50:30.986" v="346" actId="478"/>
          <ac:spMkLst>
            <pc:docMk/>
            <pc:sldMk cId="1920037615" sldId="725"/>
            <ac:spMk id="17" creationId="{FE1C1CD7-CE76-5741-ACFC-13730D6C04F0}"/>
          </ac:spMkLst>
        </pc:spChg>
        <pc:spChg chg="del mod">
          <ac:chgData name="Rutger Leer | M&amp;I/Partners" userId="88263843-63e4-4368-b33b-8adb88e9fb14" providerId="ADAL" clId="{685CC227-099E-4796-8B8D-9109CF72A6BA}" dt="2023-12-06T13:50:32.868" v="347" actId="478"/>
          <ac:spMkLst>
            <pc:docMk/>
            <pc:sldMk cId="1920037615" sldId="725"/>
            <ac:spMk id="19" creationId="{A25C19EB-E3AA-463A-4302-FFC83AD7D96C}"/>
          </ac:spMkLst>
        </pc:spChg>
        <pc:spChg chg="mod">
          <ac:chgData name="Rutger Leer | M&amp;I/Partners" userId="88263843-63e4-4368-b33b-8adb88e9fb14" providerId="ADAL" clId="{685CC227-099E-4796-8B8D-9109CF72A6BA}" dt="2023-12-06T13:45:48.626" v="242" actId="790"/>
          <ac:spMkLst>
            <pc:docMk/>
            <pc:sldMk cId="1920037615" sldId="725"/>
            <ac:spMk id="20" creationId="{EAB51F5C-BA0E-B477-F47E-5B448806BA34}"/>
          </ac:spMkLst>
        </pc:spChg>
        <pc:spChg chg="mod">
          <ac:chgData name="Rutger Leer | M&amp;I/Partners" userId="88263843-63e4-4368-b33b-8adb88e9fb14" providerId="ADAL" clId="{685CC227-099E-4796-8B8D-9109CF72A6BA}" dt="2023-12-06T13:45:48.624" v="241" actId="790"/>
          <ac:spMkLst>
            <pc:docMk/>
            <pc:sldMk cId="1920037615" sldId="725"/>
            <ac:spMk id="21" creationId="{BD3A71FD-CB2E-5629-524A-8193C2826283}"/>
          </ac:spMkLst>
        </pc:spChg>
        <pc:spChg chg="mod">
          <ac:chgData name="Rutger Leer | M&amp;I/Partners" userId="88263843-63e4-4368-b33b-8adb88e9fb14" providerId="ADAL" clId="{685CC227-099E-4796-8B8D-9109CF72A6BA}" dt="2023-12-06T13:45:48.622" v="240" actId="790"/>
          <ac:spMkLst>
            <pc:docMk/>
            <pc:sldMk cId="1920037615" sldId="725"/>
            <ac:spMk id="22" creationId="{BD12F827-9996-5A0C-85D4-70F204E71FC0}"/>
          </ac:spMkLst>
        </pc:spChg>
        <pc:spChg chg="mod">
          <ac:chgData name="Rutger Leer | M&amp;I/Partners" userId="88263843-63e4-4368-b33b-8adb88e9fb14" providerId="ADAL" clId="{685CC227-099E-4796-8B8D-9109CF72A6BA}" dt="2023-12-06T13:45:48.621" v="239" actId="790"/>
          <ac:spMkLst>
            <pc:docMk/>
            <pc:sldMk cId="1920037615" sldId="725"/>
            <ac:spMk id="23" creationId="{C32681EF-CCC2-5A73-5C34-A59E0297CC13}"/>
          </ac:spMkLst>
        </pc:spChg>
        <pc:spChg chg="mod">
          <ac:chgData name="Rutger Leer | M&amp;I/Partners" userId="88263843-63e4-4368-b33b-8adb88e9fb14" providerId="ADAL" clId="{685CC227-099E-4796-8B8D-9109CF72A6BA}" dt="2023-12-06T13:45:48.620" v="238" actId="790"/>
          <ac:spMkLst>
            <pc:docMk/>
            <pc:sldMk cId="1920037615" sldId="725"/>
            <ac:spMk id="24" creationId="{E6921D5E-A193-1D73-B150-93D495F9A597}"/>
          </ac:spMkLst>
        </pc:spChg>
        <pc:spChg chg="mod">
          <ac:chgData name="Rutger Leer | M&amp;I/Partners" userId="88263843-63e4-4368-b33b-8adb88e9fb14" providerId="ADAL" clId="{685CC227-099E-4796-8B8D-9109CF72A6BA}" dt="2023-12-06T13:45:48.619" v="237" actId="790"/>
          <ac:spMkLst>
            <pc:docMk/>
            <pc:sldMk cId="1920037615" sldId="725"/>
            <ac:spMk id="25" creationId="{AFC23EB9-E14F-0956-F964-465284954FEE}"/>
          </ac:spMkLst>
        </pc:spChg>
        <pc:spChg chg="mod">
          <ac:chgData name="Rutger Leer | M&amp;I/Partners" userId="88263843-63e4-4368-b33b-8adb88e9fb14" providerId="ADAL" clId="{685CC227-099E-4796-8B8D-9109CF72A6BA}" dt="2023-12-06T13:45:48.617" v="236" actId="790"/>
          <ac:spMkLst>
            <pc:docMk/>
            <pc:sldMk cId="1920037615" sldId="725"/>
            <ac:spMk id="26" creationId="{3C41FD3F-A3A4-CCA7-EDF7-4ACBA26B710C}"/>
          </ac:spMkLst>
        </pc:spChg>
        <pc:spChg chg="mod">
          <ac:chgData name="Rutger Leer | M&amp;I/Partners" userId="88263843-63e4-4368-b33b-8adb88e9fb14" providerId="ADAL" clId="{685CC227-099E-4796-8B8D-9109CF72A6BA}" dt="2023-12-06T13:45:48.616" v="235" actId="790"/>
          <ac:spMkLst>
            <pc:docMk/>
            <pc:sldMk cId="1920037615" sldId="725"/>
            <ac:spMk id="27" creationId="{B7EF7C0B-2B6C-DEDA-E18E-EBF37F7ADA50}"/>
          </ac:spMkLst>
        </pc:spChg>
        <pc:spChg chg="mod">
          <ac:chgData name="Rutger Leer | M&amp;I/Partners" userId="88263843-63e4-4368-b33b-8adb88e9fb14" providerId="ADAL" clId="{685CC227-099E-4796-8B8D-9109CF72A6BA}" dt="2023-12-06T13:45:48.615" v="234" actId="790"/>
          <ac:spMkLst>
            <pc:docMk/>
            <pc:sldMk cId="1920037615" sldId="725"/>
            <ac:spMk id="28" creationId="{31BA7D04-1863-F036-F74B-2DF25922B5BA}"/>
          </ac:spMkLst>
        </pc:spChg>
        <pc:spChg chg="mod">
          <ac:chgData name="Rutger Leer | M&amp;I/Partners" userId="88263843-63e4-4368-b33b-8adb88e9fb14" providerId="ADAL" clId="{685CC227-099E-4796-8B8D-9109CF72A6BA}" dt="2023-12-06T13:45:48.613" v="233" actId="790"/>
          <ac:spMkLst>
            <pc:docMk/>
            <pc:sldMk cId="1920037615" sldId="725"/>
            <ac:spMk id="33" creationId="{E3DA8698-6AA3-F1D7-03D2-11782FC96145}"/>
          </ac:spMkLst>
        </pc:spChg>
      </pc:sldChg>
      <pc:sldChg chg="modSp add del mod">
        <pc:chgData name="Rutger Leer | M&amp;I/Partners" userId="88263843-63e4-4368-b33b-8adb88e9fb14" providerId="ADAL" clId="{685CC227-099E-4796-8B8D-9109CF72A6BA}" dt="2023-12-06T13:45:40.282" v="216"/>
        <pc:sldMkLst>
          <pc:docMk/>
          <pc:sldMk cId="212278335" sldId="726"/>
        </pc:sldMkLst>
        <pc:spChg chg="mod">
          <ac:chgData name="Rutger Leer | M&amp;I/Partners" userId="88263843-63e4-4368-b33b-8adb88e9fb14" providerId="ADAL" clId="{685CC227-099E-4796-8B8D-9109CF72A6BA}" dt="2023-12-06T13:45:25.217" v="18" actId="790"/>
          <ac:spMkLst>
            <pc:docMk/>
            <pc:sldMk cId="212278335" sldId="726"/>
            <ac:spMk id="2" creationId="{5FC060CA-B0B9-473E-92D5-AEF24B2CB12E}"/>
          </ac:spMkLst>
        </pc:spChg>
        <pc:spChg chg="mod">
          <ac:chgData name="Rutger Leer | M&amp;I/Partners" userId="88263843-63e4-4368-b33b-8adb88e9fb14" providerId="ADAL" clId="{685CC227-099E-4796-8B8D-9109CF72A6BA}" dt="2023-12-06T13:45:25.216" v="17" actId="790"/>
          <ac:spMkLst>
            <pc:docMk/>
            <pc:sldMk cId="212278335" sldId="726"/>
            <ac:spMk id="4" creationId="{DA31156B-C294-DAE3-D4A2-64FC7B33BD1D}"/>
          </ac:spMkLst>
        </pc:spChg>
        <pc:spChg chg="mod">
          <ac:chgData name="Rutger Leer | M&amp;I/Partners" userId="88263843-63e4-4368-b33b-8adb88e9fb14" providerId="ADAL" clId="{685CC227-099E-4796-8B8D-9109CF72A6BA}" dt="2023-12-06T13:45:25.214" v="16" actId="790"/>
          <ac:spMkLst>
            <pc:docMk/>
            <pc:sldMk cId="212278335" sldId="726"/>
            <ac:spMk id="8" creationId="{A0B070FF-13AD-57D3-6347-52B4B2940CAB}"/>
          </ac:spMkLst>
        </pc:spChg>
      </pc:sldChg>
      <pc:sldChg chg="addSp delSp modSp add mod">
        <pc:chgData name="Rutger Leer | M&amp;I/Partners" userId="88263843-63e4-4368-b33b-8adb88e9fb14" providerId="ADAL" clId="{685CC227-099E-4796-8B8D-9109CF72A6BA}" dt="2023-12-06T14:37:15.502" v="407" actId="1038"/>
        <pc:sldMkLst>
          <pc:docMk/>
          <pc:sldMk cId="1637833069" sldId="726"/>
        </pc:sldMkLst>
        <pc:spChg chg="mod">
          <ac:chgData name="Rutger Leer | M&amp;I/Partners" userId="88263843-63e4-4368-b33b-8adb88e9fb14" providerId="ADAL" clId="{685CC227-099E-4796-8B8D-9109CF72A6BA}" dt="2023-12-06T13:45:51.303" v="248" actId="790"/>
          <ac:spMkLst>
            <pc:docMk/>
            <pc:sldMk cId="1637833069" sldId="726"/>
            <ac:spMk id="2" creationId="{5FC060CA-B0B9-473E-92D5-AEF24B2CB12E}"/>
          </ac:spMkLst>
        </pc:spChg>
        <pc:spChg chg="mod">
          <ac:chgData name="Rutger Leer | M&amp;I/Partners" userId="88263843-63e4-4368-b33b-8adb88e9fb14" providerId="ADAL" clId="{685CC227-099E-4796-8B8D-9109CF72A6BA}" dt="2023-12-06T13:45:51.299" v="247" actId="790"/>
          <ac:spMkLst>
            <pc:docMk/>
            <pc:sldMk cId="1637833069" sldId="726"/>
            <ac:spMk id="4" creationId="{DA31156B-C294-DAE3-D4A2-64FC7B33BD1D}"/>
          </ac:spMkLst>
        </pc:spChg>
        <pc:spChg chg="add mod">
          <ac:chgData name="Rutger Leer | M&amp;I/Partners" userId="88263843-63e4-4368-b33b-8adb88e9fb14" providerId="ADAL" clId="{685CC227-099E-4796-8B8D-9109CF72A6BA}" dt="2023-12-06T14:22:41.821" v="351" actId="2085"/>
          <ac:spMkLst>
            <pc:docMk/>
            <pc:sldMk cId="1637833069" sldId="726"/>
            <ac:spMk id="7" creationId="{A2D142CB-C528-EB69-0D62-588454EE2A59}"/>
          </ac:spMkLst>
        </pc:spChg>
        <pc:spChg chg="mod">
          <ac:chgData name="Rutger Leer | M&amp;I/Partners" userId="88263843-63e4-4368-b33b-8adb88e9fb14" providerId="ADAL" clId="{685CC227-099E-4796-8B8D-9109CF72A6BA}" dt="2023-12-06T13:45:51.293" v="246" actId="790"/>
          <ac:spMkLst>
            <pc:docMk/>
            <pc:sldMk cId="1637833069" sldId="726"/>
            <ac:spMk id="8" creationId="{A0B070FF-13AD-57D3-6347-52B4B2940CAB}"/>
          </ac:spMkLst>
        </pc:spChg>
        <pc:spChg chg="add mod">
          <ac:chgData name="Rutger Leer | M&amp;I/Partners" userId="88263843-63e4-4368-b33b-8adb88e9fb14" providerId="ADAL" clId="{685CC227-099E-4796-8B8D-9109CF72A6BA}" dt="2023-12-06T14:22:53.522" v="355" actId="14100"/>
          <ac:spMkLst>
            <pc:docMk/>
            <pc:sldMk cId="1637833069" sldId="726"/>
            <ac:spMk id="9" creationId="{AE39B7CC-9AD7-B98E-1CEF-49ACE4FE06B0}"/>
          </ac:spMkLst>
        </pc:spChg>
        <pc:spChg chg="add mod">
          <ac:chgData name="Rutger Leer | M&amp;I/Partners" userId="88263843-63e4-4368-b33b-8adb88e9fb14" providerId="ADAL" clId="{685CC227-099E-4796-8B8D-9109CF72A6BA}" dt="2023-12-06T14:22:59.779" v="357" actId="1076"/>
          <ac:spMkLst>
            <pc:docMk/>
            <pc:sldMk cId="1637833069" sldId="726"/>
            <ac:spMk id="10" creationId="{E14E612C-329D-5E83-BC53-939CC940AC5C}"/>
          </ac:spMkLst>
        </pc:spChg>
        <pc:spChg chg="add mod">
          <ac:chgData name="Rutger Leer | M&amp;I/Partners" userId="88263843-63e4-4368-b33b-8adb88e9fb14" providerId="ADAL" clId="{685CC227-099E-4796-8B8D-9109CF72A6BA}" dt="2023-12-06T14:23:05.563" v="359" actId="1076"/>
          <ac:spMkLst>
            <pc:docMk/>
            <pc:sldMk cId="1637833069" sldId="726"/>
            <ac:spMk id="11" creationId="{81F0887C-9E45-0E0F-615E-3D5547643416}"/>
          </ac:spMkLst>
        </pc:spChg>
        <pc:spChg chg="add mod">
          <ac:chgData name="Rutger Leer | M&amp;I/Partners" userId="88263843-63e4-4368-b33b-8adb88e9fb14" providerId="ADAL" clId="{685CC227-099E-4796-8B8D-9109CF72A6BA}" dt="2023-12-06T14:37:15.502" v="407" actId="1038"/>
          <ac:spMkLst>
            <pc:docMk/>
            <pc:sldMk cId="1637833069" sldId="726"/>
            <ac:spMk id="12" creationId="{09419CCD-765D-20A3-09EF-7EC756C1891A}"/>
          </ac:spMkLst>
        </pc:spChg>
        <pc:spChg chg="add mod">
          <ac:chgData name="Rutger Leer | M&amp;I/Partners" userId="88263843-63e4-4368-b33b-8adb88e9fb14" providerId="ADAL" clId="{685CC227-099E-4796-8B8D-9109CF72A6BA}" dt="2023-12-06T14:23:23.509" v="365" actId="1076"/>
          <ac:spMkLst>
            <pc:docMk/>
            <pc:sldMk cId="1637833069" sldId="726"/>
            <ac:spMk id="13" creationId="{3C7D0467-F541-A7B4-35D6-4751CEFA2415}"/>
          </ac:spMkLst>
        </pc:spChg>
        <pc:picChg chg="del">
          <ac:chgData name="Rutger Leer | M&amp;I/Partners" userId="88263843-63e4-4368-b33b-8adb88e9fb14" providerId="ADAL" clId="{685CC227-099E-4796-8B8D-9109CF72A6BA}" dt="2023-12-06T14:24:20.142" v="366" actId="478"/>
          <ac:picMkLst>
            <pc:docMk/>
            <pc:sldMk cId="1637833069" sldId="726"/>
            <ac:picMk id="14" creationId="{8A528929-EF98-EB6A-A5C9-9E8DA7CAF390}"/>
          </ac:picMkLst>
        </pc:picChg>
        <pc:picChg chg="add mod">
          <ac:chgData name="Rutger Leer | M&amp;I/Partners" userId="88263843-63e4-4368-b33b-8adb88e9fb14" providerId="ADAL" clId="{685CC227-099E-4796-8B8D-9109CF72A6BA}" dt="2023-12-06T14:28:00.132" v="375" actId="1076"/>
          <ac:picMkLst>
            <pc:docMk/>
            <pc:sldMk cId="1637833069" sldId="726"/>
            <ac:picMk id="16" creationId="{009442C5-34C3-8541-9180-6870CA7A65EC}"/>
          </ac:picMkLst>
        </pc:picChg>
        <pc:picChg chg="add mod">
          <ac:chgData name="Rutger Leer | M&amp;I/Partners" userId="88263843-63e4-4368-b33b-8adb88e9fb14" providerId="ADAL" clId="{685CC227-099E-4796-8B8D-9109CF72A6BA}" dt="2023-12-06T14:28:37.947" v="387" actId="1076"/>
          <ac:picMkLst>
            <pc:docMk/>
            <pc:sldMk cId="1637833069" sldId="726"/>
            <ac:picMk id="18" creationId="{B65B689F-22A4-E5D8-C137-612CDF5C83F8}"/>
          </ac:picMkLst>
        </pc:picChg>
      </pc:sldChg>
      <pc:sldChg chg="modSp add del mod">
        <pc:chgData name="Rutger Leer | M&amp;I/Partners" userId="88263843-63e4-4368-b33b-8adb88e9fb14" providerId="ADAL" clId="{685CC227-099E-4796-8B8D-9109CF72A6BA}" dt="2023-12-06T13:45:39.922" v="212"/>
        <pc:sldMkLst>
          <pc:docMk/>
          <pc:sldMk cId="579404247" sldId="727"/>
        </pc:sldMkLst>
        <pc:spChg chg="mod">
          <ac:chgData name="Rutger Leer | M&amp;I/Partners" userId="88263843-63e4-4368-b33b-8adb88e9fb14" providerId="ADAL" clId="{685CC227-099E-4796-8B8D-9109CF72A6BA}" dt="2023-12-06T13:45:27.534" v="20" actId="790"/>
          <ac:spMkLst>
            <pc:docMk/>
            <pc:sldMk cId="579404247" sldId="727"/>
            <ac:spMk id="6" creationId="{EC0F4B60-400F-D6A9-7DF8-2B0460BE35AA}"/>
          </ac:spMkLst>
        </pc:spChg>
        <pc:spChg chg="mod">
          <ac:chgData name="Rutger Leer | M&amp;I/Partners" userId="88263843-63e4-4368-b33b-8adb88e9fb14" providerId="ADAL" clId="{685CC227-099E-4796-8B8D-9109CF72A6BA}" dt="2023-12-06T13:45:27.705" v="78" actId="790"/>
          <ac:spMkLst>
            <pc:docMk/>
            <pc:sldMk cId="579404247" sldId="727"/>
            <ac:spMk id="7" creationId="{6A5F4AF0-F182-3556-5368-B00B0C137C25}"/>
          </ac:spMkLst>
        </pc:spChg>
        <pc:spChg chg="mod">
          <ac:chgData name="Rutger Leer | M&amp;I/Partners" userId="88263843-63e4-4368-b33b-8adb88e9fb14" providerId="ADAL" clId="{685CC227-099E-4796-8B8D-9109CF72A6BA}" dt="2023-12-06T13:45:27.704" v="77" actId="790"/>
          <ac:spMkLst>
            <pc:docMk/>
            <pc:sldMk cId="579404247" sldId="727"/>
            <ac:spMk id="8" creationId="{ACF0ABE1-81A4-6DE2-9685-612D9D97DEB3}"/>
          </ac:spMkLst>
        </pc:spChg>
        <pc:spChg chg="mod">
          <ac:chgData name="Rutger Leer | M&amp;I/Partners" userId="88263843-63e4-4368-b33b-8adb88e9fb14" providerId="ADAL" clId="{685CC227-099E-4796-8B8D-9109CF72A6BA}" dt="2023-12-06T13:45:27.702" v="76" actId="790"/>
          <ac:spMkLst>
            <pc:docMk/>
            <pc:sldMk cId="579404247" sldId="727"/>
            <ac:spMk id="9" creationId="{8B379F5B-71F7-513F-64C7-6042E1EC670A}"/>
          </ac:spMkLst>
        </pc:spChg>
        <pc:spChg chg="mod">
          <ac:chgData name="Rutger Leer | M&amp;I/Partners" userId="88263843-63e4-4368-b33b-8adb88e9fb14" providerId="ADAL" clId="{685CC227-099E-4796-8B8D-9109CF72A6BA}" dt="2023-12-06T13:45:27.700" v="75" actId="790"/>
          <ac:spMkLst>
            <pc:docMk/>
            <pc:sldMk cId="579404247" sldId="727"/>
            <ac:spMk id="10" creationId="{215D9CD0-4A3B-56E2-84D2-0B8BC4F30957}"/>
          </ac:spMkLst>
        </pc:spChg>
        <pc:spChg chg="mod">
          <ac:chgData name="Rutger Leer | M&amp;I/Partners" userId="88263843-63e4-4368-b33b-8adb88e9fb14" providerId="ADAL" clId="{685CC227-099E-4796-8B8D-9109CF72A6BA}" dt="2023-12-06T13:45:27.697" v="74" actId="790"/>
          <ac:spMkLst>
            <pc:docMk/>
            <pc:sldMk cId="579404247" sldId="727"/>
            <ac:spMk id="11" creationId="{3B55CB3F-11BB-1D63-749C-D57653B9B40D}"/>
          </ac:spMkLst>
        </pc:spChg>
        <pc:spChg chg="mod">
          <ac:chgData name="Rutger Leer | M&amp;I/Partners" userId="88263843-63e4-4368-b33b-8adb88e9fb14" providerId="ADAL" clId="{685CC227-099E-4796-8B8D-9109CF72A6BA}" dt="2023-12-06T13:45:27.695" v="73" actId="790"/>
          <ac:spMkLst>
            <pc:docMk/>
            <pc:sldMk cId="579404247" sldId="727"/>
            <ac:spMk id="12" creationId="{0C0CACA9-BB4A-F6D7-A37B-62E620158711}"/>
          </ac:spMkLst>
        </pc:spChg>
        <pc:spChg chg="mod">
          <ac:chgData name="Rutger Leer | M&amp;I/Partners" userId="88263843-63e4-4368-b33b-8adb88e9fb14" providerId="ADAL" clId="{685CC227-099E-4796-8B8D-9109CF72A6BA}" dt="2023-12-06T13:45:27.693" v="72" actId="790"/>
          <ac:spMkLst>
            <pc:docMk/>
            <pc:sldMk cId="579404247" sldId="727"/>
            <ac:spMk id="13" creationId="{C64D2643-605C-C4CD-F84A-8AECA0D3794C}"/>
          </ac:spMkLst>
        </pc:spChg>
        <pc:spChg chg="mod">
          <ac:chgData name="Rutger Leer | M&amp;I/Partners" userId="88263843-63e4-4368-b33b-8adb88e9fb14" providerId="ADAL" clId="{685CC227-099E-4796-8B8D-9109CF72A6BA}" dt="2023-12-06T13:45:27.692" v="71" actId="790"/>
          <ac:spMkLst>
            <pc:docMk/>
            <pc:sldMk cId="579404247" sldId="727"/>
            <ac:spMk id="14" creationId="{CDE06A95-DB7E-8D7A-F057-BA4220A436BA}"/>
          </ac:spMkLst>
        </pc:spChg>
        <pc:spChg chg="mod">
          <ac:chgData name="Rutger Leer | M&amp;I/Partners" userId="88263843-63e4-4368-b33b-8adb88e9fb14" providerId="ADAL" clId="{685CC227-099E-4796-8B8D-9109CF72A6BA}" dt="2023-12-06T13:45:27.691" v="70" actId="790"/>
          <ac:spMkLst>
            <pc:docMk/>
            <pc:sldMk cId="579404247" sldId="727"/>
            <ac:spMk id="15" creationId="{111FBF7A-67E3-B5B9-7FCC-C47F99B2A4DD}"/>
          </ac:spMkLst>
        </pc:spChg>
        <pc:spChg chg="mod">
          <ac:chgData name="Rutger Leer | M&amp;I/Partners" userId="88263843-63e4-4368-b33b-8adb88e9fb14" providerId="ADAL" clId="{685CC227-099E-4796-8B8D-9109CF72A6BA}" dt="2023-12-06T13:45:27.689" v="69" actId="790"/>
          <ac:spMkLst>
            <pc:docMk/>
            <pc:sldMk cId="579404247" sldId="727"/>
            <ac:spMk id="16" creationId="{8166E1CA-3790-1286-7949-4C9F9EE3874B}"/>
          </ac:spMkLst>
        </pc:spChg>
        <pc:spChg chg="mod">
          <ac:chgData name="Rutger Leer | M&amp;I/Partners" userId="88263843-63e4-4368-b33b-8adb88e9fb14" providerId="ADAL" clId="{685CC227-099E-4796-8B8D-9109CF72A6BA}" dt="2023-12-06T13:45:27.686" v="68" actId="790"/>
          <ac:spMkLst>
            <pc:docMk/>
            <pc:sldMk cId="579404247" sldId="727"/>
            <ac:spMk id="17" creationId="{9B0C8F8D-E0B6-A177-9F7F-DA8CDF8423D0}"/>
          </ac:spMkLst>
        </pc:spChg>
        <pc:spChg chg="mod">
          <ac:chgData name="Rutger Leer | M&amp;I/Partners" userId="88263843-63e4-4368-b33b-8adb88e9fb14" providerId="ADAL" clId="{685CC227-099E-4796-8B8D-9109CF72A6BA}" dt="2023-12-06T13:45:27.684" v="67" actId="790"/>
          <ac:spMkLst>
            <pc:docMk/>
            <pc:sldMk cId="579404247" sldId="727"/>
            <ac:spMk id="18" creationId="{80E13EFB-E27F-5E49-3C24-1F49F756AE60}"/>
          </ac:spMkLst>
        </pc:spChg>
        <pc:spChg chg="mod">
          <ac:chgData name="Rutger Leer | M&amp;I/Partners" userId="88263843-63e4-4368-b33b-8adb88e9fb14" providerId="ADAL" clId="{685CC227-099E-4796-8B8D-9109CF72A6BA}" dt="2023-12-06T13:45:27.682" v="66" actId="790"/>
          <ac:spMkLst>
            <pc:docMk/>
            <pc:sldMk cId="579404247" sldId="727"/>
            <ac:spMk id="19" creationId="{327029FA-1DAC-AEB6-142C-219EEB624B49}"/>
          </ac:spMkLst>
        </pc:spChg>
        <pc:spChg chg="mod">
          <ac:chgData name="Rutger Leer | M&amp;I/Partners" userId="88263843-63e4-4368-b33b-8adb88e9fb14" providerId="ADAL" clId="{685CC227-099E-4796-8B8D-9109CF72A6BA}" dt="2023-12-06T13:45:27.680" v="65" actId="790"/>
          <ac:spMkLst>
            <pc:docMk/>
            <pc:sldMk cId="579404247" sldId="727"/>
            <ac:spMk id="20" creationId="{A493ADA4-7F53-5481-CA63-6FB858598DAD}"/>
          </ac:spMkLst>
        </pc:spChg>
        <pc:spChg chg="mod">
          <ac:chgData name="Rutger Leer | M&amp;I/Partners" userId="88263843-63e4-4368-b33b-8adb88e9fb14" providerId="ADAL" clId="{685CC227-099E-4796-8B8D-9109CF72A6BA}" dt="2023-12-06T13:45:27.678" v="64" actId="790"/>
          <ac:spMkLst>
            <pc:docMk/>
            <pc:sldMk cId="579404247" sldId="727"/>
            <ac:spMk id="21" creationId="{7283D992-434C-678B-4138-D9762C7B5CC5}"/>
          </ac:spMkLst>
        </pc:spChg>
        <pc:spChg chg="mod">
          <ac:chgData name="Rutger Leer | M&amp;I/Partners" userId="88263843-63e4-4368-b33b-8adb88e9fb14" providerId="ADAL" clId="{685CC227-099E-4796-8B8D-9109CF72A6BA}" dt="2023-12-06T13:45:27.676" v="63" actId="790"/>
          <ac:spMkLst>
            <pc:docMk/>
            <pc:sldMk cId="579404247" sldId="727"/>
            <ac:spMk id="22" creationId="{D0B36E1B-5DAB-3B33-9FBA-298B3D5D9EBD}"/>
          </ac:spMkLst>
        </pc:spChg>
        <pc:spChg chg="mod">
          <ac:chgData name="Rutger Leer | M&amp;I/Partners" userId="88263843-63e4-4368-b33b-8adb88e9fb14" providerId="ADAL" clId="{685CC227-099E-4796-8B8D-9109CF72A6BA}" dt="2023-12-06T13:45:27.674" v="62" actId="790"/>
          <ac:spMkLst>
            <pc:docMk/>
            <pc:sldMk cId="579404247" sldId="727"/>
            <ac:spMk id="23" creationId="{1EB907FB-32A4-701C-AF5C-A1B9EF1809F1}"/>
          </ac:spMkLst>
        </pc:spChg>
        <pc:spChg chg="mod">
          <ac:chgData name="Rutger Leer | M&amp;I/Partners" userId="88263843-63e4-4368-b33b-8adb88e9fb14" providerId="ADAL" clId="{685CC227-099E-4796-8B8D-9109CF72A6BA}" dt="2023-12-06T13:45:27.670" v="61" actId="790"/>
          <ac:spMkLst>
            <pc:docMk/>
            <pc:sldMk cId="579404247" sldId="727"/>
            <ac:spMk id="24" creationId="{4FD57620-013B-4364-510F-0AE6435FEB85}"/>
          </ac:spMkLst>
        </pc:spChg>
        <pc:spChg chg="mod">
          <ac:chgData name="Rutger Leer | M&amp;I/Partners" userId="88263843-63e4-4368-b33b-8adb88e9fb14" providerId="ADAL" clId="{685CC227-099E-4796-8B8D-9109CF72A6BA}" dt="2023-12-06T13:45:27.668" v="60" actId="790"/>
          <ac:spMkLst>
            <pc:docMk/>
            <pc:sldMk cId="579404247" sldId="727"/>
            <ac:spMk id="25" creationId="{D5BC5E19-CFCE-722A-1422-CBE86ACE85B7}"/>
          </ac:spMkLst>
        </pc:spChg>
        <pc:spChg chg="mod">
          <ac:chgData name="Rutger Leer | M&amp;I/Partners" userId="88263843-63e4-4368-b33b-8adb88e9fb14" providerId="ADAL" clId="{685CC227-099E-4796-8B8D-9109CF72A6BA}" dt="2023-12-06T13:45:27.667" v="59" actId="790"/>
          <ac:spMkLst>
            <pc:docMk/>
            <pc:sldMk cId="579404247" sldId="727"/>
            <ac:spMk id="26" creationId="{A960E611-49C7-7FDC-36D0-12A2A7E88A1C}"/>
          </ac:spMkLst>
        </pc:spChg>
        <pc:spChg chg="mod">
          <ac:chgData name="Rutger Leer | M&amp;I/Partners" userId="88263843-63e4-4368-b33b-8adb88e9fb14" providerId="ADAL" clId="{685CC227-099E-4796-8B8D-9109CF72A6BA}" dt="2023-12-06T13:45:27.666" v="58" actId="790"/>
          <ac:spMkLst>
            <pc:docMk/>
            <pc:sldMk cId="579404247" sldId="727"/>
            <ac:spMk id="27" creationId="{63026427-D01B-7279-6E10-66E3FD332BD8}"/>
          </ac:spMkLst>
        </pc:spChg>
        <pc:spChg chg="mod">
          <ac:chgData name="Rutger Leer | M&amp;I/Partners" userId="88263843-63e4-4368-b33b-8adb88e9fb14" providerId="ADAL" clId="{685CC227-099E-4796-8B8D-9109CF72A6BA}" dt="2023-12-06T13:45:27.664" v="57" actId="790"/>
          <ac:spMkLst>
            <pc:docMk/>
            <pc:sldMk cId="579404247" sldId="727"/>
            <ac:spMk id="28" creationId="{06B66829-7FB8-1726-786A-F30050A930C2}"/>
          </ac:spMkLst>
        </pc:spChg>
        <pc:spChg chg="mod">
          <ac:chgData name="Rutger Leer | M&amp;I/Partners" userId="88263843-63e4-4368-b33b-8adb88e9fb14" providerId="ADAL" clId="{685CC227-099E-4796-8B8D-9109CF72A6BA}" dt="2023-12-06T13:45:27.662" v="56" actId="790"/>
          <ac:spMkLst>
            <pc:docMk/>
            <pc:sldMk cId="579404247" sldId="727"/>
            <ac:spMk id="29" creationId="{3E256932-97AA-464F-FB0D-B1ADE08A395C}"/>
          </ac:spMkLst>
        </pc:spChg>
        <pc:spChg chg="mod">
          <ac:chgData name="Rutger Leer | M&amp;I/Partners" userId="88263843-63e4-4368-b33b-8adb88e9fb14" providerId="ADAL" clId="{685CC227-099E-4796-8B8D-9109CF72A6BA}" dt="2023-12-06T13:45:27.661" v="55" actId="790"/>
          <ac:spMkLst>
            <pc:docMk/>
            <pc:sldMk cId="579404247" sldId="727"/>
            <ac:spMk id="30" creationId="{CD77553C-0D2D-D93A-FA48-1FC55663A330}"/>
          </ac:spMkLst>
        </pc:spChg>
        <pc:spChg chg="mod">
          <ac:chgData name="Rutger Leer | M&amp;I/Partners" userId="88263843-63e4-4368-b33b-8adb88e9fb14" providerId="ADAL" clId="{685CC227-099E-4796-8B8D-9109CF72A6BA}" dt="2023-12-06T13:45:27.658" v="54" actId="790"/>
          <ac:spMkLst>
            <pc:docMk/>
            <pc:sldMk cId="579404247" sldId="727"/>
            <ac:spMk id="31" creationId="{AAF7A81B-0A74-DC64-A134-6281B74886AD}"/>
          </ac:spMkLst>
        </pc:spChg>
        <pc:spChg chg="mod">
          <ac:chgData name="Rutger Leer | M&amp;I/Partners" userId="88263843-63e4-4368-b33b-8adb88e9fb14" providerId="ADAL" clId="{685CC227-099E-4796-8B8D-9109CF72A6BA}" dt="2023-12-06T13:45:27.656" v="53" actId="790"/>
          <ac:spMkLst>
            <pc:docMk/>
            <pc:sldMk cId="579404247" sldId="727"/>
            <ac:spMk id="32" creationId="{0CBDBF67-9EC7-43BF-BCE4-DF18E9091C61}"/>
          </ac:spMkLst>
        </pc:spChg>
        <pc:spChg chg="mod">
          <ac:chgData name="Rutger Leer | M&amp;I/Partners" userId="88263843-63e4-4368-b33b-8adb88e9fb14" providerId="ADAL" clId="{685CC227-099E-4796-8B8D-9109CF72A6BA}" dt="2023-12-06T13:45:27.655" v="52" actId="790"/>
          <ac:spMkLst>
            <pc:docMk/>
            <pc:sldMk cId="579404247" sldId="727"/>
            <ac:spMk id="33" creationId="{B87304BE-924E-5A69-7089-94407DC05B03}"/>
          </ac:spMkLst>
        </pc:spChg>
        <pc:spChg chg="mod">
          <ac:chgData name="Rutger Leer | M&amp;I/Partners" userId="88263843-63e4-4368-b33b-8adb88e9fb14" providerId="ADAL" clId="{685CC227-099E-4796-8B8D-9109CF72A6BA}" dt="2023-12-06T13:45:27.653" v="51" actId="790"/>
          <ac:spMkLst>
            <pc:docMk/>
            <pc:sldMk cId="579404247" sldId="727"/>
            <ac:spMk id="34" creationId="{044EBB90-0E0B-237F-40AA-1134A9A7469C}"/>
          </ac:spMkLst>
        </pc:spChg>
        <pc:spChg chg="mod">
          <ac:chgData name="Rutger Leer | M&amp;I/Partners" userId="88263843-63e4-4368-b33b-8adb88e9fb14" providerId="ADAL" clId="{685CC227-099E-4796-8B8D-9109CF72A6BA}" dt="2023-12-06T13:45:27.652" v="50" actId="790"/>
          <ac:spMkLst>
            <pc:docMk/>
            <pc:sldMk cId="579404247" sldId="727"/>
            <ac:spMk id="35" creationId="{D588F04D-DEDE-9060-7D05-118C552FFE55}"/>
          </ac:spMkLst>
        </pc:spChg>
        <pc:spChg chg="mod">
          <ac:chgData name="Rutger Leer | M&amp;I/Partners" userId="88263843-63e4-4368-b33b-8adb88e9fb14" providerId="ADAL" clId="{685CC227-099E-4796-8B8D-9109CF72A6BA}" dt="2023-12-06T13:45:27.650" v="49" actId="790"/>
          <ac:spMkLst>
            <pc:docMk/>
            <pc:sldMk cId="579404247" sldId="727"/>
            <ac:spMk id="36" creationId="{3C7F6693-89F6-A411-7396-6CEFC4642A76}"/>
          </ac:spMkLst>
        </pc:spChg>
        <pc:spChg chg="mod">
          <ac:chgData name="Rutger Leer | M&amp;I/Partners" userId="88263843-63e4-4368-b33b-8adb88e9fb14" providerId="ADAL" clId="{685CC227-099E-4796-8B8D-9109CF72A6BA}" dt="2023-12-06T13:45:27.648" v="48" actId="790"/>
          <ac:spMkLst>
            <pc:docMk/>
            <pc:sldMk cId="579404247" sldId="727"/>
            <ac:spMk id="37" creationId="{22A0DEC7-34C5-F746-B3DF-8299F3132946}"/>
          </ac:spMkLst>
        </pc:spChg>
        <pc:spChg chg="mod">
          <ac:chgData name="Rutger Leer | M&amp;I/Partners" userId="88263843-63e4-4368-b33b-8adb88e9fb14" providerId="ADAL" clId="{685CC227-099E-4796-8B8D-9109CF72A6BA}" dt="2023-12-06T13:45:27.645" v="47" actId="790"/>
          <ac:spMkLst>
            <pc:docMk/>
            <pc:sldMk cId="579404247" sldId="727"/>
            <ac:spMk id="38" creationId="{F079470C-1DDC-75EA-E21C-7FD8376E74F0}"/>
          </ac:spMkLst>
        </pc:spChg>
        <pc:spChg chg="mod">
          <ac:chgData name="Rutger Leer | M&amp;I/Partners" userId="88263843-63e4-4368-b33b-8adb88e9fb14" providerId="ADAL" clId="{685CC227-099E-4796-8B8D-9109CF72A6BA}" dt="2023-12-06T13:45:27.644" v="46" actId="790"/>
          <ac:spMkLst>
            <pc:docMk/>
            <pc:sldMk cId="579404247" sldId="727"/>
            <ac:spMk id="39" creationId="{942272D7-7142-C89A-56D9-56C9699C9B68}"/>
          </ac:spMkLst>
        </pc:spChg>
        <pc:spChg chg="mod">
          <ac:chgData name="Rutger Leer | M&amp;I/Partners" userId="88263843-63e4-4368-b33b-8adb88e9fb14" providerId="ADAL" clId="{685CC227-099E-4796-8B8D-9109CF72A6BA}" dt="2023-12-06T13:45:27.643" v="45" actId="790"/>
          <ac:spMkLst>
            <pc:docMk/>
            <pc:sldMk cId="579404247" sldId="727"/>
            <ac:spMk id="40" creationId="{F7B2F944-D44F-A6BA-A834-866319A08EF8}"/>
          </ac:spMkLst>
        </pc:spChg>
        <pc:spChg chg="mod">
          <ac:chgData name="Rutger Leer | M&amp;I/Partners" userId="88263843-63e4-4368-b33b-8adb88e9fb14" providerId="ADAL" clId="{685CC227-099E-4796-8B8D-9109CF72A6BA}" dt="2023-12-06T13:45:27.642" v="44" actId="790"/>
          <ac:spMkLst>
            <pc:docMk/>
            <pc:sldMk cId="579404247" sldId="727"/>
            <ac:spMk id="41" creationId="{A35453DA-7EEC-D890-DF14-F3A7A0FB3428}"/>
          </ac:spMkLst>
        </pc:spChg>
        <pc:spChg chg="mod">
          <ac:chgData name="Rutger Leer | M&amp;I/Partners" userId="88263843-63e4-4368-b33b-8adb88e9fb14" providerId="ADAL" clId="{685CC227-099E-4796-8B8D-9109CF72A6BA}" dt="2023-12-06T13:45:27.637" v="43" actId="790"/>
          <ac:spMkLst>
            <pc:docMk/>
            <pc:sldMk cId="579404247" sldId="727"/>
            <ac:spMk id="42" creationId="{F4B108B0-3522-0051-C337-33D5AF15DC13}"/>
          </ac:spMkLst>
        </pc:spChg>
        <pc:spChg chg="mod">
          <ac:chgData name="Rutger Leer | M&amp;I/Partners" userId="88263843-63e4-4368-b33b-8adb88e9fb14" providerId="ADAL" clId="{685CC227-099E-4796-8B8D-9109CF72A6BA}" dt="2023-12-06T13:45:27.635" v="42" actId="790"/>
          <ac:spMkLst>
            <pc:docMk/>
            <pc:sldMk cId="579404247" sldId="727"/>
            <ac:spMk id="43" creationId="{5F5C7004-0A45-70F4-52F1-DA08040FF688}"/>
          </ac:spMkLst>
        </pc:spChg>
        <pc:spChg chg="mod">
          <ac:chgData name="Rutger Leer | M&amp;I/Partners" userId="88263843-63e4-4368-b33b-8adb88e9fb14" providerId="ADAL" clId="{685CC227-099E-4796-8B8D-9109CF72A6BA}" dt="2023-12-06T13:45:27.633" v="41" actId="790"/>
          <ac:spMkLst>
            <pc:docMk/>
            <pc:sldMk cId="579404247" sldId="727"/>
            <ac:spMk id="44" creationId="{D5C75235-6870-D94A-0D9B-390E8A516A0E}"/>
          </ac:spMkLst>
        </pc:spChg>
        <pc:spChg chg="mod">
          <ac:chgData name="Rutger Leer | M&amp;I/Partners" userId="88263843-63e4-4368-b33b-8adb88e9fb14" providerId="ADAL" clId="{685CC227-099E-4796-8B8D-9109CF72A6BA}" dt="2023-12-06T13:45:27.632" v="40" actId="790"/>
          <ac:spMkLst>
            <pc:docMk/>
            <pc:sldMk cId="579404247" sldId="727"/>
            <ac:spMk id="45" creationId="{14757AC1-6863-472D-DB9D-B44C92ECFB27}"/>
          </ac:spMkLst>
        </pc:spChg>
        <pc:spChg chg="mod">
          <ac:chgData name="Rutger Leer | M&amp;I/Partners" userId="88263843-63e4-4368-b33b-8adb88e9fb14" providerId="ADAL" clId="{685CC227-099E-4796-8B8D-9109CF72A6BA}" dt="2023-12-06T13:45:27.630" v="39" actId="790"/>
          <ac:spMkLst>
            <pc:docMk/>
            <pc:sldMk cId="579404247" sldId="727"/>
            <ac:spMk id="46" creationId="{50C8E8AE-FC50-330F-5D4F-E988C5319849}"/>
          </ac:spMkLst>
        </pc:spChg>
        <pc:spChg chg="mod">
          <ac:chgData name="Rutger Leer | M&amp;I/Partners" userId="88263843-63e4-4368-b33b-8adb88e9fb14" providerId="ADAL" clId="{685CC227-099E-4796-8B8D-9109CF72A6BA}" dt="2023-12-06T13:45:27.628" v="38" actId="790"/>
          <ac:spMkLst>
            <pc:docMk/>
            <pc:sldMk cId="579404247" sldId="727"/>
            <ac:spMk id="47" creationId="{04B8BF3C-D5B0-9433-B93B-D05A252EFD1C}"/>
          </ac:spMkLst>
        </pc:spChg>
        <pc:spChg chg="mod">
          <ac:chgData name="Rutger Leer | M&amp;I/Partners" userId="88263843-63e4-4368-b33b-8adb88e9fb14" providerId="ADAL" clId="{685CC227-099E-4796-8B8D-9109CF72A6BA}" dt="2023-12-06T13:45:27.624" v="37" actId="790"/>
          <ac:spMkLst>
            <pc:docMk/>
            <pc:sldMk cId="579404247" sldId="727"/>
            <ac:spMk id="48" creationId="{36989C4F-6CAA-6E74-1D86-4ECA607649C9}"/>
          </ac:spMkLst>
        </pc:spChg>
        <pc:spChg chg="mod">
          <ac:chgData name="Rutger Leer | M&amp;I/Partners" userId="88263843-63e4-4368-b33b-8adb88e9fb14" providerId="ADAL" clId="{685CC227-099E-4796-8B8D-9109CF72A6BA}" dt="2023-12-06T13:45:27.622" v="36" actId="790"/>
          <ac:spMkLst>
            <pc:docMk/>
            <pc:sldMk cId="579404247" sldId="727"/>
            <ac:spMk id="49" creationId="{04B34784-6A68-58B3-A763-68585700D4A6}"/>
          </ac:spMkLst>
        </pc:spChg>
        <pc:spChg chg="mod">
          <ac:chgData name="Rutger Leer | M&amp;I/Partners" userId="88263843-63e4-4368-b33b-8adb88e9fb14" providerId="ADAL" clId="{685CC227-099E-4796-8B8D-9109CF72A6BA}" dt="2023-12-06T13:45:27.620" v="35" actId="790"/>
          <ac:spMkLst>
            <pc:docMk/>
            <pc:sldMk cId="579404247" sldId="727"/>
            <ac:spMk id="50" creationId="{CD10D04C-2396-296A-C093-8938914B68DA}"/>
          </ac:spMkLst>
        </pc:spChg>
        <pc:spChg chg="mod">
          <ac:chgData name="Rutger Leer | M&amp;I/Partners" userId="88263843-63e4-4368-b33b-8adb88e9fb14" providerId="ADAL" clId="{685CC227-099E-4796-8B8D-9109CF72A6BA}" dt="2023-12-06T13:45:27.617" v="34" actId="790"/>
          <ac:spMkLst>
            <pc:docMk/>
            <pc:sldMk cId="579404247" sldId="727"/>
            <ac:spMk id="51" creationId="{67F52B91-D74A-D8F3-6098-D2F1AFB9E9DC}"/>
          </ac:spMkLst>
        </pc:spChg>
        <pc:spChg chg="mod">
          <ac:chgData name="Rutger Leer | M&amp;I/Partners" userId="88263843-63e4-4368-b33b-8adb88e9fb14" providerId="ADAL" clId="{685CC227-099E-4796-8B8D-9109CF72A6BA}" dt="2023-12-06T13:45:27.611" v="33" actId="790"/>
          <ac:spMkLst>
            <pc:docMk/>
            <pc:sldMk cId="579404247" sldId="727"/>
            <ac:spMk id="52" creationId="{7245CABA-3D12-7E90-CDA2-24A1525BC6AE}"/>
          </ac:spMkLst>
        </pc:spChg>
        <pc:spChg chg="mod">
          <ac:chgData name="Rutger Leer | M&amp;I/Partners" userId="88263843-63e4-4368-b33b-8adb88e9fb14" providerId="ADAL" clId="{685CC227-099E-4796-8B8D-9109CF72A6BA}" dt="2023-12-06T13:45:27.607" v="32" actId="790"/>
          <ac:spMkLst>
            <pc:docMk/>
            <pc:sldMk cId="579404247" sldId="727"/>
            <ac:spMk id="53" creationId="{11900423-F7D1-9525-E73A-84A0DE292902}"/>
          </ac:spMkLst>
        </pc:spChg>
        <pc:spChg chg="mod">
          <ac:chgData name="Rutger Leer | M&amp;I/Partners" userId="88263843-63e4-4368-b33b-8adb88e9fb14" providerId="ADAL" clId="{685CC227-099E-4796-8B8D-9109CF72A6BA}" dt="2023-12-06T13:45:27.599" v="31" actId="790"/>
          <ac:spMkLst>
            <pc:docMk/>
            <pc:sldMk cId="579404247" sldId="727"/>
            <ac:spMk id="54" creationId="{CD878349-10C5-A84E-5BCB-B5BB2A304FF9}"/>
          </ac:spMkLst>
        </pc:spChg>
        <pc:spChg chg="mod">
          <ac:chgData name="Rutger Leer | M&amp;I/Partners" userId="88263843-63e4-4368-b33b-8adb88e9fb14" providerId="ADAL" clId="{685CC227-099E-4796-8B8D-9109CF72A6BA}" dt="2023-12-06T13:45:27.593" v="30" actId="790"/>
          <ac:spMkLst>
            <pc:docMk/>
            <pc:sldMk cId="579404247" sldId="727"/>
            <ac:spMk id="55" creationId="{AB4275E1-9C55-2CCC-6FFD-50EEA31DA6C8}"/>
          </ac:spMkLst>
        </pc:spChg>
        <pc:spChg chg="mod">
          <ac:chgData name="Rutger Leer | M&amp;I/Partners" userId="88263843-63e4-4368-b33b-8adb88e9fb14" providerId="ADAL" clId="{685CC227-099E-4796-8B8D-9109CF72A6BA}" dt="2023-12-06T13:45:27.590" v="29" actId="790"/>
          <ac:spMkLst>
            <pc:docMk/>
            <pc:sldMk cId="579404247" sldId="727"/>
            <ac:spMk id="56" creationId="{2A0F7552-7B23-54A0-9C7E-E5FDE003B3BC}"/>
          </ac:spMkLst>
        </pc:spChg>
        <pc:spChg chg="mod">
          <ac:chgData name="Rutger Leer | M&amp;I/Partners" userId="88263843-63e4-4368-b33b-8adb88e9fb14" providerId="ADAL" clId="{685CC227-099E-4796-8B8D-9109CF72A6BA}" dt="2023-12-06T13:45:27.586" v="28" actId="790"/>
          <ac:spMkLst>
            <pc:docMk/>
            <pc:sldMk cId="579404247" sldId="727"/>
            <ac:spMk id="57" creationId="{FA45309E-2E96-6441-1E3D-0FA2BF8CF034}"/>
          </ac:spMkLst>
        </pc:spChg>
        <pc:spChg chg="mod">
          <ac:chgData name="Rutger Leer | M&amp;I/Partners" userId="88263843-63e4-4368-b33b-8adb88e9fb14" providerId="ADAL" clId="{685CC227-099E-4796-8B8D-9109CF72A6BA}" dt="2023-12-06T13:45:27.583" v="27" actId="790"/>
          <ac:spMkLst>
            <pc:docMk/>
            <pc:sldMk cId="579404247" sldId="727"/>
            <ac:spMk id="58" creationId="{B68FAC9F-019C-30F4-88D6-FA0F930050B5}"/>
          </ac:spMkLst>
        </pc:spChg>
        <pc:spChg chg="mod">
          <ac:chgData name="Rutger Leer | M&amp;I/Partners" userId="88263843-63e4-4368-b33b-8adb88e9fb14" providerId="ADAL" clId="{685CC227-099E-4796-8B8D-9109CF72A6BA}" dt="2023-12-06T13:45:27.577" v="26" actId="790"/>
          <ac:spMkLst>
            <pc:docMk/>
            <pc:sldMk cId="579404247" sldId="727"/>
            <ac:spMk id="59" creationId="{0E9625FF-3A8B-27DE-940C-AA62AF9F174A}"/>
          </ac:spMkLst>
        </pc:spChg>
        <pc:spChg chg="mod">
          <ac:chgData name="Rutger Leer | M&amp;I/Partners" userId="88263843-63e4-4368-b33b-8adb88e9fb14" providerId="ADAL" clId="{685CC227-099E-4796-8B8D-9109CF72A6BA}" dt="2023-12-06T13:45:27.573" v="25" actId="790"/>
          <ac:spMkLst>
            <pc:docMk/>
            <pc:sldMk cId="579404247" sldId="727"/>
            <ac:spMk id="60" creationId="{061C0239-72B1-6EF3-74A7-A39D9E704E1C}"/>
          </ac:spMkLst>
        </pc:spChg>
        <pc:spChg chg="mod">
          <ac:chgData name="Rutger Leer | M&amp;I/Partners" userId="88263843-63e4-4368-b33b-8adb88e9fb14" providerId="ADAL" clId="{685CC227-099E-4796-8B8D-9109CF72A6BA}" dt="2023-12-06T13:45:27.567" v="24" actId="790"/>
          <ac:spMkLst>
            <pc:docMk/>
            <pc:sldMk cId="579404247" sldId="727"/>
            <ac:spMk id="61" creationId="{F708038E-CE3A-74CC-0262-F5FA99B44885}"/>
          </ac:spMkLst>
        </pc:spChg>
        <pc:spChg chg="mod">
          <ac:chgData name="Rutger Leer | M&amp;I/Partners" userId="88263843-63e4-4368-b33b-8adb88e9fb14" providerId="ADAL" clId="{685CC227-099E-4796-8B8D-9109CF72A6BA}" dt="2023-12-06T13:45:27.548" v="23" actId="790"/>
          <ac:spMkLst>
            <pc:docMk/>
            <pc:sldMk cId="579404247" sldId="727"/>
            <ac:spMk id="62" creationId="{76B64F44-1A73-47FB-B146-499BCB06D3D1}"/>
          </ac:spMkLst>
        </pc:spChg>
        <pc:spChg chg="mod">
          <ac:chgData name="Rutger Leer | M&amp;I/Partners" userId="88263843-63e4-4368-b33b-8adb88e9fb14" providerId="ADAL" clId="{685CC227-099E-4796-8B8D-9109CF72A6BA}" dt="2023-12-06T13:45:27.541" v="22" actId="790"/>
          <ac:spMkLst>
            <pc:docMk/>
            <pc:sldMk cId="579404247" sldId="727"/>
            <ac:spMk id="63" creationId="{95F6974A-3101-B94E-3DE9-414BB1E9CA55}"/>
          </ac:spMkLst>
        </pc:spChg>
        <pc:spChg chg="mod">
          <ac:chgData name="Rutger Leer | M&amp;I/Partners" userId="88263843-63e4-4368-b33b-8adb88e9fb14" providerId="ADAL" clId="{685CC227-099E-4796-8B8D-9109CF72A6BA}" dt="2023-12-06T13:45:27.537" v="21" actId="790"/>
          <ac:spMkLst>
            <pc:docMk/>
            <pc:sldMk cId="579404247" sldId="727"/>
            <ac:spMk id="65" creationId="{B8ED5A78-837E-8E9F-068D-DB3519B8F2D7}"/>
          </ac:spMkLst>
        </pc:spChg>
      </pc:sldChg>
      <pc:sldChg chg="modSp add mod">
        <pc:chgData name="Rutger Leer | M&amp;I/Partners" userId="88263843-63e4-4368-b33b-8adb88e9fb14" providerId="ADAL" clId="{685CC227-099E-4796-8B8D-9109CF72A6BA}" dt="2023-12-06T13:45:53.460" v="308" actId="790"/>
        <pc:sldMkLst>
          <pc:docMk/>
          <pc:sldMk cId="2345090077" sldId="727"/>
        </pc:sldMkLst>
        <pc:spChg chg="mod">
          <ac:chgData name="Rutger Leer | M&amp;I/Partners" userId="88263843-63e4-4368-b33b-8adb88e9fb14" providerId="ADAL" clId="{685CC227-099E-4796-8B8D-9109CF72A6BA}" dt="2023-12-06T13:45:53.329" v="250" actId="790"/>
          <ac:spMkLst>
            <pc:docMk/>
            <pc:sldMk cId="2345090077" sldId="727"/>
            <ac:spMk id="6" creationId="{EC0F4B60-400F-D6A9-7DF8-2B0460BE35AA}"/>
          </ac:spMkLst>
        </pc:spChg>
        <pc:spChg chg="mod">
          <ac:chgData name="Rutger Leer | M&amp;I/Partners" userId="88263843-63e4-4368-b33b-8adb88e9fb14" providerId="ADAL" clId="{685CC227-099E-4796-8B8D-9109CF72A6BA}" dt="2023-12-06T13:45:53.460" v="308" actId="790"/>
          <ac:spMkLst>
            <pc:docMk/>
            <pc:sldMk cId="2345090077" sldId="727"/>
            <ac:spMk id="7" creationId="{6A5F4AF0-F182-3556-5368-B00B0C137C25}"/>
          </ac:spMkLst>
        </pc:spChg>
        <pc:spChg chg="mod">
          <ac:chgData name="Rutger Leer | M&amp;I/Partners" userId="88263843-63e4-4368-b33b-8adb88e9fb14" providerId="ADAL" clId="{685CC227-099E-4796-8B8D-9109CF72A6BA}" dt="2023-12-06T13:45:53.459" v="307" actId="790"/>
          <ac:spMkLst>
            <pc:docMk/>
            <pc:sldMk cId="2345090077" sldId="727"/>
            <ac:spMk id="8" creationId="{ACF0ABE1-81A4-6DE2-9685-612D9D97DEB3}"/>
          </ac:spMkLst>
        </pc:spChg>
        <pc:spChg chg="mod">
          <ac:chgData name="Rutger Leer | M&amp;I/Partners" userId="88263843-63e4-4368-b33b-8adb88e9fb14" providerId="ADAL" clId="{685CC227-099E-4796-8B8D-9109CF72A6BA}" dt="2023-12-06T13:45:53.458" v="306" actId="790"/>
          <ac:spMkLst>
            <pc:docMk/>
            <pc:sldMk cId="2345090077" sldId="727"/>
            <ac:spMk id="9" creationId="{8B379F5B-71F7-513F-64C7-6042E1EC670A}"/>
          </ac:spMkLst>
        </pc:spChg>
        <pc:spChg chg="mod">
          <ac:chgData name="Rutger Leer | M&amp;I/Partners" userId="88263843-63e4-4368-b33b-8adb88e9fb14" providerId="ADAL" clId="{685CC227-099E-4796-8B8D-9109CF72A6BA}" dt="2023-12-06T13:45:53.456" v="305" actId="790"/>
          <ac:spMkLst>
            <pc:docMk/>
            <pc:sldMk cId="2345090077" sldId="727"/>
            <ac:spMk id="10" creationId="{215D9CD0-4A3B-56E2-84D2-0B8BC4F30957}"/>
          </ac:spMkLst>
        </pc:spChg>
        <pc:spChg chg="mod">
          <ac:chgData name="Rutger Leer | M&amp;I/Partners" userId="88263843-63e4-4368-b33b-8adb88e9fb14" providerId="ADAL" clId="{685CC227-099E-4796-8B8D-9109CF72A6BA}" dt="2023-12-06T13:45:53.454" v="304" actId="790"/>
          <ac:spMkLst>
            <pc:docMk/>
            <pc:sldMk cId="2345090077" sldId="727"/>
            <ac:spMk id="11" creationId="{3B55CB3F-11BB-1D63-749C-D57653B9B40D}"/>
          </ac:spMkLst>
        </pc:spChg>
        <pc:spChg chg="mod">
          <ac:chgData name="Rutger Leer | M&amp;I/Partners" userId="88263843-63e4-4368-b33b-8adb88e9fb14" providerId="ADAL" clId="{685CC227-099E-4796-8B8D-9109CF72A6BA}" dt="2023-12-06T13:45:53.451" v="303" actId="790"/>
          <ac:spMkLst>
            <pc:docMk/>
            <pc:sldMk cId="2345090077" sldId="727"/>
            <ac:spMk id="12" creationId="{0C0CACA9-BB4A-F6D7-A37B-62E620158711}"/>
          </ac:spMkLst>
        </pc:spChg>
        <pc:spChg chg="mod">
          <ac:chgData name="Rutger Leer | M&amp;I/Partners" userId="88263843-63e4-4368-b33b-8adb88e9fb14" providerId="ADAL" clId="{685CC227-099E-4796-8B8D-9109CF72A6BA}" dt="2023-12-06T13:45:53.449" v="302" actId="790"/>
          <ac:spMkLst>
            <pc:docMk/>
            <pc:sldMk cId="2345090077" sldId="727"/>
            <ac:spMk id="13" creationId="{C64D2643-605C-C4CD-F84A-8AECA0D3794C}"/>
          </ac:spMkLst>
        </pc:spChg>
        <pc:spChg chg="mod">
          <ac:chgData name="Rutger Leer | M&amp;I/Partners" userId="88263843-63e4-4368-b33b-8adb88e9fb14" providerId="ADAL" clId="{685CC227-099E-4796-8B8D-9109CF72A6BA}" dt="2023-12-06T13:45:53.447" v="301" actId="790"/>
          <ac:spMkLst>
            <pc:docMk/>
            <pc:sldMk cId="2345090077" sldId="727"/>
            <ac:spMk id="14" creationId="{CDE06A95-DB7E-8D7A-F057-BA4220A436BA}"/>
          </ac:spMkLst>
        </pc:spChg>
        <pc:spChg chg="mod">
          <ac:chgData name="Rutger Leer | M&amp;I/Partners" userId="88263843-63e4-4368-b33b-8adb88e9fb14" providerId="ADAL" clId="{685CC227-099E-4796-8B8D-9109CF72A6BA}" dt="2023-12-06T13:45:53.446" v="300" actId="790"/>
          <ac:spMkLst>
            <pc:docMk/>
            <pc:sldMk cId="2345090077" sldId="727"/>
            <ac:spMk id="15" creationId="{111FBF7A-67E3-B5B9-7FCC-C47F99B2A4DD}"/>
          </ac:spMkLst>
        </pc:spChg>
        <pc:spChg chg="mod">
          <ac:chgData name="Rutger Leer | M&amp;I/Partners" userId="88263843-63e4-4368-b33b-8adb88e9fb14" providerId="ADAL" clId="{685CC227-099E-4796-8B8D-9109CF72A6BA}" dt="2023-12-06T13:45:53.445" v="299" actId="790"/>
          <ac:spMkLst>
            <pc:docMk/>
            <pc:sldMk cId="2345090077" sldId="727"/>
            <ac:spMk id="16" creationId="{8166E1CA-3790-1286-7949-4C9F9EE3874B}"/>
          </ac:spMkLst>
        </pc:spChg>
        <pc:spChg chg="mod">
          <ac:chgData name="Rutger Leer | M&amp;I/Partners" userId="88263843-63e4-4368-b33b-8adb88e9fb14" providerId="ADAL" clId="{685CC227-099E-4796-8B8D-9109CF72A6BA}" dt="2023-12-06T13:45:53.444" v="298" actId="790"/>
          <ac:spMkLst>
            <pc:docMk/>
            <pc:sldMk cId="2345090077" sldId="727"/>
            <ac:spMk id="17" creationId="{9B0C8F8D-E0B6-A177-9F7F-DA8CDF8423D0}"/>
          </ac:spMkLst>
        </pc:spChg>
        <pc:spChg chg="mod">
          <ac:chgData name="Rutger Leer | M&amp;I/Partners" userId="88263843-63e4-4368-b33b-8adb88e9fb14" providerId="ADAL" clId="{685CC227-099E-4796-8B8D-9109CF72A6BA}" dt="2023-12-06T13:45:53.441" v="297" actId="790"/>
          <ac:spMkLst>
            <pc:docMk/>
            <pc:sldMk cId="2345090077" sldId="727"/>
            <ac:spMk id="18" creationId="{80E13EFB-E27F-5E49-3C24-1F49F756AE60}"/>
          </ac:spMkLst>
        </pc:spChg>
        <pc:spChg chg="mod">
          <ac:chgData name="Rutger Leer | M&amp;I/Partners" userId="88263843-63e4-4368-b33b-8adb88e9fb14" providerId="ADAL" clId="{685CC227-099E-4796-8B8D-9109CF72A6BA}" dt="2023-12-06T13:45:53.440" v="296" actId="790"/>
          <ac:spMkLst>
            <pc:docMk/>
            <pc:sldMk cId="2345090077" sldId="727"/>
            <ac:spMk id="19" creationId="{327029FA-1DAC-AEB6-142C-219EEB624B49}"/>
          </ac:spMkLst>
        </pc:spChg>
        <pc:spChg chg="mod">
          <ac:chgData name="Rutger Leer | M&amp;I/Partners" userId="88263843-63e4-4368-b33b-8adb88e9fb14" providerId="ADAL" clId="{685CC227-099E-4796-8B8D-9109CF72A6BA}" dt="2023-12-06T13:45:53.439" v="295" actId="790"/>
          <ac:spMkLst>
            <pc:docMk/>
            <pc:sldMk cId="2345090077" sldId="727"/>
            <ac:spMk id="20" creationId="{A493ADA4-7F53-5481-CA63-6FB858598DAD}"/>
          </ac:spMkLst>
        </pc:spChg>
        <pc:spChg chg="mod">
          <ac:chgData name="Rutger Leer | M&amp;I/Partners" userId="88263843-63e4-4368-b33b-8adb88e9fb14" providerId="ADAL" clId="{685CC227-099E-4796-8B8D-9109CF72A6BA}" dt="2023-12-06T13:45:53.438" v="294" actId="790"/>
          <ac:spMkLst>
            <pc:docMk/>
            <pc:sldMk cId="2345090077" sldId="727"/>
            <ac:spMk id="21" creationId="{7283D992-434C-678B-4138-D9762C7B5CC5}"/>
          </ac:spMkLst>
        </pc:spChg>
        <pc:spChg chg="mod">
          <ac:chgData name="Rutger Leer | M&amp;I/Partners" userId="88263843-63e4-4368-b33b-8adb88e9fb14" providerId="ADAL" clId="{685CC227-099E-4796-8B8D-9109CF72A6BA}" dt="2023-12-06T13:45:53.437" v="293" actId="790"/>
          <ac:spMkLst>
            <pc:docMk/>
            <pc:sldMk cId="2345090077" sldId="727"/>
            <ac:spMk id="22" creationId="{D0B36E1B-5DAB-3B33-9FBA-298B3D5D9EBD}"/>
          </ac:spMkLst>
        </pc:spChg>
        <pc:spChg chg="mod">
          <ac:chgData name="Rutger Leer | M&amp;I/Partners" userId="88263843-63e4-4368-b33b-8adb88e9fb14" providerId="ADAL" clId="{685CC227-099E-4796-8B8D-9109CF72A6BA}" dt="2023-12-06T13:45:53.435" v="292" actId="790"/>
          <ac:spMkLst>
            <pc:docMk/>
            <pc:sldMk cId="2345090077" sldId="727"/>
            <ac:spMk id="23" creationId="{1EB907FB-32A4-701C-AF5C-A1B9EF1809F1}"/>
          </ac:spMkLst>
        </pc:spChg>
        <pc:spChg chg="mod">
          <ac:chgData name="Rutger Leer | M&amp;I/Partners" userId="88263843-63e4-4368-b33b-8adb88e9fb14" providerId="ADAL" clId="{685CC227-099E-4796-8B8D-9109CF72A6BA}" dt="2023-12-06T13:45:53.432" v="291" actId="790"/>
          <ac:spMkLst>
            <pc:docMk/>
            <pc:sldMk cId="2345090077" sldId="727"/>
            <ac:spMk id="24" creationId="{4FD57620-013B-4364-510F-0AE6435FEB85}"/>
          </ac:spMkLst>
        </pc:spChg>
        <pc:spChg chg="mod">
          <ac:chgData name="Rutger Leer | M&amp;I/Partners" userId="88263843-63e4-4368-b33b-8adb88e9fb14" providerId="ADAL" clId="{685CC227-099E-4796-8B8D-9109CF72A6BA}" dt="2023-12-06T13:45:53.431" v="290" actId="790"/>
          <ac:spMkLst>
            <pc:docMk/>
            <pc:sldMk cId="2345090077" sldId="727"/>
            <ac:spMk id="25" creationId="{D5BC5E19-CFCE-722A-1422-CBE86ACE85B7}"/>
          </ac:spMkLst>
        </pc:spChg>
        <pc:spChg chg="mod">
          <ac:chgData name="Rutger Leer | M&amp;I/Partners" userId="88263843-63e4-4368-b33b-8adb88e9fb14" providerId="ADAL" clId="{685CC227-099E-4796-8B8D-9109CF72A6BA}" dt="2023-12-06T13:45:53.429" v="289" actId="790"/>
          <ac:spMkLst>
            <pc:docMk/>
            <pc:sldMk cId="2345090077" sldId="727"/>
            <ac:spMk id="26" creationId="{A960E611-49C7-7FDC-36D0-12A2A7E88A1C}"/>
          </ac:spMkLst>
        </pc:spChg>
        <pc:spChg chg="mod">
          <ac:chgData name="Rutger Leer | M&amp;I/Partners" userId="88263843-63e4-4368-b33b-8adb88e9fb14" providerId="ADAL" clId="{685CC227-099E-4796-8B8D-9109CF72A6BA}" dt="2023-12-06T13:45:53.428" v="288" actId="790"/>
          <ac:spMkLst>
            <pc:docMk/>
            <pc:sldMk cId="2345090077" sldId="727"/>
            <ac:spMk id="27" creationId="{63026427-D01B-7279-6E10-66E3FD332BD8}"/>
          </ac:spMkLst>
        </pc:spChg>
        <pc:spChg chg="mod">
          <ac:chgData name="Rutger Leer | M&amp;I/Partners" userId="88263843-63e4-4368-b33b-8adb88e9fb14" providerId="ADAL" clId="{685CC227-099E-4796-8B8D-9109CF72A6BA}" dt="2023-12-06T13:45:53.427" v="287" actId="790"/>
          <ac:spMkLst>
            <pc:docMk/>
            <pc:sldMk cId="2345090077" sldId="727"/>
            <ac:spMk id="28" creationId="{06B66829-7FB8-1726-786A-F30050A930C2}"/>
          </ac:spMkLst>
        </pc:spChg>
        <pc:spChg chg="mod">
          <ac:chgData name="Rutger Leer | M&amp;I/Partners" userId="88263843-63e4-4368-b33b-8adb88e9fb14" providerId="ADAL" clId="{685CC227-099E-4796-8B8D-9109CF72A6BA}" dt="2023-12-06T13:45:53.425" v="286" actId="790"/>
          <ac:spMkLst>
            <pc:docMk/>
            <pc:sldMk cId="2345090077" sldId="727"/>
            <ac:spMk id="29" creationId="{3E256932-97AA-464F-FB0D-B1ADE08A395C}"/>
          </ac:spMkLst>
        </pc:spChg>
        <pc:spChg chg="mod">
          <ac:chgData name="Rutger Leer | M&amp;I/Partners" userId="88263843-63e4-4368-b33b-8adb88e9fb14" providerId="ADAL" clId="{685CC227-099E-4796-8B8D-9109CF72A6BA}" dt="2023-12-06T13:45:53.424" v="285" actId="790"/>
          <ac:spMkLst>
            <pc:docMk/>
            <pc:sldMk cId="2345090077" sldId="727"/>
            <ac:spMk id="30" creationId="{CD77553C-0D2D-D93A-FA48-1FC55663A330}"/>
          </ac:spMkLst>
        </pc:spChg>
        <pc:spChg chg="mod">
          <ac:chgData name="Rutger Leer | M&amp;I/Partners" userId="88263843-63e4-4368-b33b-8adb88e9fb14" providerId="ADAL" clId="{685CC227-099E-4796-8B8D-9109CF72A6BA}" dt="2023-12-06T13:45:53.422" v="284" actId="790"/>
          <ac:spMkLst>
            <pc:docMk/>
            <pc:sldMk cId="2345090077" sldId="727"/>
            <ac:spMk id="31" creationId="{AAF7A81B-0A74-DC64-A134-6281B74886AD}"/>
          </ac:spMkLst>
        </pc:spChg>
        <pc:spChg chg="mod">
          <ac:chgData name="Rutger Leer | M&amp;I/Partners" userId="88263843-63e4-4368-b33b-8adb88e9fb14" providerId="ADAL" clId="{685CC227-099E-4796-8B8D-9109CF72A6BA}" dt="2023-12-06T13:45:53.419" v="283" actId="790"/>
          <ac:spMkLst>
            <pc:docMk/>
            <pc:sldMk cId="2345090077" sldId="727"/>
            <ac:spMk id="32" creationId="{0CBDBF67-9EC7-43BF-BCE4-DF18E9091C61}"/>
          </ac:spMkLst>
        </pc:spChg>
        <pc:spChg chg="mod">
          <ac:chgData name="Rutger Leer | M&amp;I/Partners" userId="88263843-63e4-4368-b33b-8adb88e9fb14" providerId="ADAL" clId="{685CC227-099E-4796-8B8D-9109CF72A6BA}" dt="2023-12-06T13:45:53.417" v="282" actId="790"/>
          <ac:spMkLst>
            <pc:docMk/>
            <pc:sldMk cId="2345090077" sldId="727"/>
            <ac:spMk id="33" creationId="{B87304BE-924E-5A69-7089-94407DC05B03}"/>
          </ac:spMkLst>
        </pc:spChg>
        <pc:spChg chg="mod">
          <ac:chgData name="Rutger Leer | M&amp;I/Partners" userId="88263843-63e4-4368-b33b-8adb88e9fb14" providerId="ADAL" clId="{685CC227-099E-4796-8B8D-9109CF72A6BA}" dt="2023-12-06T13:45:53.415" v="281" actId="790"/>
          <ac:spMkLst>
            <pc:docMk/>
            <pc:sldMk cId="2345090077" sldId="727"/>
            <ac:spMk id="34" creationId="{044EBB90-0E0B-237F-40AA-1134A9A7469C}"/>
          </ac:spMkLst>
        </pc:spChg>
        <pc:spChg chg="mod">
          <ac:chgData name="Rutger Leer | M&amp;I/Partners" userId="88263843-63e4-4368-b33b-8adb88e9fb14" providerId="ADAL" clId="{685CC227-099E-4796-8B8D-9109CF72A6BA}" dt="2023-12-06T13:45:53.414" v="280" actId="790"/>
          <ac:spMkLst>
            <pc:docMk/>
            <pc:sldMk cId="2345090077" sldId="727"/>
            <ac:spMk id="35" creationId="{D588F04D-DEDE-9060-7D05-118C552FFE55}"/>
          </ac:spMkLst>
        </pc:spChg>
        <pc:spChg chg="mod">
          <ac:chgData name="Rutger Leer | M&amp;I/Partners" userId="88263843-63e4-4368-b33b-8adb88e9fb14" providerId="ADAL" clId="{685CC227-099E-4796-8B8D-9109CF72A6BA}" dt="2023-12-06T13:45:53.413" v="279" actId="790"/>
          <ac:spMkLst>
            <pc:docMk/>
            <pc:sldMk cId="2345090077" sldId="727"/>
            <ac:spMk id="36" creationId="{3C7F6693-89F6-A411-7396-6CEFC4642A76}"/>
          </ac:spMkLst>
        </pc:spChg>
        <pc:spChg chg="mod">
          <ac:chgData name="Rutger Leer | M&amp;I/Partners" userId="88263843-63e4-4368-b33b-8adb88e9fb14" providerId="ADAL" clId="{685CC227-099E-4796-8B8D-9109CF72A6BA}" dt="2023-12-06T13:45:53.412" v="278" actId="790"/>
          <ac:spMkLst>
            <pc:docMk/>
            <pc:sldMk cId="2345090077" sldId="727"/>
            <ac:spMk id="37" creationId="{22A0DEC7-34C5-F746-B3DF-8299F3132946}"/>
          </ac:spMkLst>
        </pc:spChg>
        <pc:spChg chg="mod">
          <ac:chgData name="Rutger Leer | M&amp;I/Partners" userId="88263843-63e4-4368-b33b-8adb88e9fb14" providerId="ADAL" clId="{685CC227-099E-4796-8B8D-9109CF72A6BA}" dt="2023-12-06T13:45:53.410" v="277" actId="790"/>
          <ac:spMkLst>
            <pc:docMk/>
            <pc:sldMk cId="2345090077" sldId="727"/>
            <ac:spMk id="38" creationId="{F079470C-1DDC-75EA-E21C-7FD8376E74F0}"/>
          </ac:spMkLst>
        </pc:spChg>
        <pc:spChg chg="mod">
          <ac:chgData name="Rutger Leer | M&amp;I/Partners" userId="88263843-63e4-4368-b33b-8adb88e9fb14" providerId="ADAL" clId="{685CC227-099E-4796-8B8D-9109CF72A6BA}" dt="2023-12-06T13:45:53.409" v="276" actId="790"/>
          <ac:spMkLst>
            <pc:docMk/>
            <pc:sldMk cId="2345090077" sldId="727"/>
            <ac:spMk id="39" creationId="{942272D7-7142-C89A-56D9-56C9699C9B68}"/>
          </ac:spMkLst>
        </pc:spChg>
        <pc:spChg chg="mod">
          <ac:chgData name="Rutger Leer | M&amp;I/Partners" userId="88263843-63e4-4368-b33b-8adb88e9fb14" providerId="ADAL" clId="{685CC227-099E-4796-8B8D-9109CF72A6BA}" dt="2023-12-06T13:45:53.408" v="275" actId="790"/>
          <ac:spMkLst>
            <pc:docMk/>
            <pc:sldMk cId="2345090077" sldId="727"/>
            <ac:spMk id="40" creationId="{F7B2F944-D44F-A6BA-A834-866319A08EF8}"/>
          </ac:spMkLst>
        </pc:spChg>
        <pc:spChg chg="mod">
          <ac:chgData name="Rutger Leer | M&amp;I/Partners" userId="88263843-63e4-4368-b33b-8adb88e9fb14" providerId="ADAL" clId="{685CC227-099E-4796-8B8D-9109CF72A6BA}" dt="2023-12-06T13:45:53.407" v="274" actId="790"/>
          <ac:spMkLst>
            <pc:docMk/>
            <pc:sldMk cId="2345090077" sldId="727"/>
            <ac:spMk id="41" creationId="{A35453DA-7EEC-D890-DF14-F3A7A0FB3428}"/>
          </ac:spMkLst>
        </pc:spChg>
        <pc:spChg chg="mod">
          <ac:chgData name="Rutger Leer | M&amp;I/Partners" userId="88263843-63e4-4368-b33b-8adb88e9fb14" providerId="ADAL" clId="{685CC227-099E-4796-8B8D-9109CF72A6BA}" dt="2023-12-06T13:45:53.404" v="273" actId="790"/>
          <ac:spMkLst>
            <pc:docMk/>
            <pc:sldMk cId="2345090077" sldId="727"/>
            <ac:spMk id="42" creationId="{F4B108B0-3522-0051-C337-33D5AF15DC13}"/>
          </ac:spMkLst>
        </pc:spChg>
        <pc:spChg chg="mod">
          <ac:chgData name="Rutger Leer | M&amp;I/Partners" userId="88263843-63e4-4368-b33b-8adb88e9fb14" providerId="ADAL" clId="{685CC227-099E-4796-8B8D-9109CF72A6BA}" dt="2023-12-06T13:45:53.403" v="272" actId="790"/>
          <ac:spMkLst>
            <pc:docMk/>
            <pc:sldMk cId="2345090077" sldId="727"/>
            <ac:spMk id="43" creationId="{5F5C7004-0A45-70F4-52F1-DA08040FF688}"/>
          </ac:spMkLst>
        </pc:spChg>
        <pc:spChg chg="mod">
          <ac:chgData name="Rutger Leer | M&amp;I/Partners" userId="88263843-63e4-4368-b33b-8adb88e9fb14" providerId="ADAL" clId="{685CC227-099E-4796-8B8D-9109CF72A6BA}" dt="2023-12-06T13:45:53.401" v="271" actId="790"/>
          <ac:spMkLst>
            <pc:docMk/>
            <pc:sldMk cId="2345090077" sldId="727"/>
            <ac:spMk id="44" creationId="{D5C75235-6870-D94A-0D9B-390E8A516A0E}"/>
          </ac:spMkLst>
        </pc:spChg>
        <pc:spChg chg="mod">
          <ac:chgData name="Rutger Leer | M&amp;I/Partners" userId="88263843-63e4-4368-b33b-8adb88e9fb14" providerId="ADAL" clId="{685CC227-099E-4796-8B8D-9109CF72A6BA}" dt="2023-12-06T13:45:53.399" v="270" actId="790"/>
          <ac:spMkLst>
            <pc:docMk/>
            <pc:sldMk cId="2345090077" sldId="727"/>
            <ac:spMk id="45" creationId="{14757AC1-6863-472D-DB9D-B44C92ECFB27}"/>
          </ac:spMkLst>
        </pc:spChg>
        <pc:spChg chg="mod">
          <ac:chgData name="Rutger Leer | M&amp;I/Partners" userId="88263843-63e4-4368-b33b-8adb88e9fb14" providerId="ADAL" clId="{685CC227-099E-4796-8B8D-9109CF72A6BA}" dt="2023-12-06T13:45:53.398" v="269" actId="790"/>
          <ac:spMkLst>
            <pc:docMk/>
            <pc:sldMk cId="2345090077" sldId="727"/>
            <ac:spMk id="46" creationId="{50C8E8AE-FC50-330F-5D4F-E988C5319849}"/>
          </ac:spMkLst>
        </pc:spChg>
        <pc:spChg chg="mod">
          <ac:chgData name="Rutger Leer | M&amp;I/Partners" userId="88263843-63e4-4368-b33b-8adb88e9fb14" providerId="ADAL" clId="{685CC227-099E-4796-8B8D-9109CF72A6BA}" dt="2023-12-06T13:45:53.396" v="268" actId="790"/>
          <ac:spMkLst>
            <pc:docMk/>
            <pc:sldMk cId="2345090077" sldId="727"/>
            <ac:spMk id="47" creationId="{04B8BF3C-D5B0-9433-B93B-D05A252EFD1C}"/>
          </ac:spMkLst>
        </pc:spChg>
        <pc:spChg chg="mod">
          <ac:chgData name="Rutger Leer | M&amp;I/Partners" userId="88263843-63e4-4368-b33b-8adb88e9fb14" providerId="ADAL" clId="{685CC227-099E-4796-8B8D-9109CF72A6BA}" dt="2023-12-06T13:45:53.393" v="267" actId="790"/>
          <ac:spMkLst>
            <pc:docMk/>
            <pc:sldMk cId="2345090077" sldId="727"/>
            <ac:spMk id="48" creationId="{36989C4F-6CAA-6E74-1D86-4ECA607649C9}"/>
          </ac:spMkLst>
        </pc:spChg>
        <pc:spChg chg="mod">
          <ac:chgData name="Rutger Leer | M&amp;I/Partners" userId="88263843-63e4-4368-b33b-8adb88e9fb14" providerId="ADAL" clId="{685CC227-099E-4796-8B8D-9109CF72A6BA}" dt="2023-12-06T13:45:53.392" v="266" actId="790"/>
          <ac:spMkLst>
            <pc:docMk/>
            <pc:sldMk cId="2345090077" sldId="727"/>
            <ac:spMk id="49" creationId="{04B34784-6A68-58B3-A763-68585700D4A6}"/>
          </ac:spMkLst>
        </pc:spChg>
        <pc:spChg chg="mod">
          <ac:chgData name="Rutger Leer | M&amp;I/Partners" userId="88263843-63e4-4368-b33b-8adb88e9fb14" providerId="ADAL" clId="{685CC227-099E-4796-8B8D-9109CF72A6BA}" dt="2023-12-06T13:45:53.390" v="265" actId="790"/>
          <ac:spMkLst>
            <pc:docMk/>
            <pc:sldMk cId="2345090077" sldId="727"/>
            <ac:spMk id="50" creationId="{CD10D04C-2396-296A-C093-8938914B68DA}"/>
          </ac:spMkLst>
        </pc:spChg>
        <pc:spChg chg="mod">
          <ac:chgData name="Rutger Leer | M&amp;I/Partners" userId="88263843-63e4-4368-b33b-8adb88e9fb14" providerId="ADAL" clId="{685CC227-099E-4796-8B8D-9109CF72A6BA}" dt="2023-12-06T13:45:53.387" v="264" actId="790"/>
          <ac:spMkLst>
            <pc:docMk/>
            <pc:sldMk cId="2345090077" sldId="727"/>
            <ac:spMk id="51" creationId="{67F52B91-D74A-D8F3-6098-D2F1AFB9E9DC}"/>
          </ac:spMkLst>
        </pc:spChg>
        <pc:spChg chg="mod">
          <ac:chgData name="Rutger Leer | M&amp;I/Partners" userId="88263843-63e4-4368-b33b-8adb88e9fb14" providerId="ADAL" clId="{685CC227-099E-4796-8B8D-9109CF72A6BA}" dt="2023-12-06T13:45:53.384" v="263" actId="790"/>
          <ac:spMkLst>
            <pc:docMk/>
            <pc:sldMk cId="2345090077" sldId="727"/>
            <ac:spMk id="52" creationId="{7245CABA-3D12-7E90-CDA2-24A1525BC6AE}"/>
          </ac:spMkLst>
        </pc:spChg>
        <pc:spChg chg="mod">
          <ac:chgData name="Rutger Leer | M&amp;I/Partners" userId="88263843-63e4-4368-b33b-8adb88e9fb14" providerId="ADAL" clId="{685CC227-099E-4796-8B8D-9109CF72A6BA}" dt="2023-12-06T13:45:53.382" v="262" actId="790"/>
          <ac:spMkLst>
            <pc:docMk/>
            <pc:sldMk cId="2345090077" sldId="727"/>
            <ac:spMk id="53" creationId="{11900423-F7D1-9525-E73A-84A0DE292902}"/>
          </ac:spMkLst>
        </pc:spChg>
        <pc:spChg chg="mod">
          <ac:chgData name="Rutger Leer | M&amp;I/Partners" userId="88263843-63e4-4368-b33b-8adb88e9fb14" providerId="ADAL" clId="{685CC227-099E-4796-8B8D-9109CF72A6BA}" dt="2023-12-06T13:45:53.378" v="261" actId="790"/>
          <ac:spMkLst>
            <pc:docMk/>
            <pc:sldMk cId="2345090077" sldId="727"/>
            <ac:spMk id="54" creationId="{CD878349-10C5-A84E-5BCB-B5BB2A304FF9}"/>
          </ac:spMkLst>
        </pc:spChg>
        <pc:spChg chg="mod">
          <ac:chgData name="Rutger Leer | M&amp;I/Partners" userId="88263843-63e4-4368-b33b-8adb88e9fb14" providerId="ADAL" clId="{685CC227-099E-4796-8B8D-9109CF72A6BA}" dt="2023-12-06T13:45:53.373" v="260" actId="790"/>
          <ac:spMkLst>
            <pc:docMk/>
            <pc:sldMk cId="2345090077" sldId="727"/>
            <ac:spMk id="55" creationId="{AB4275E1-9C55-2CCC-6FFD-50EEA31DA6C8}"/>
          </ac:spMkLst>
        </pc:spChg>
        <pc:spChg chg="mod">
          <ac:chgData name="Rutger Leer | M&amp;I/Partners" userId="88263843-63e4-4368-b33b-8adb88e9fb14" providerId="ADAL" clId="{685CC227-099E-4796-8B8D-9109CF72A6BA}" dt="2023-12-06T13:45:53.367" v="259" actId="790"/>
          <ac:spMkLst>
            <pc:docMk/>
            <pc:sldMk cId="2345090077" sldId="727"/>
            <ac:spMk id="56" creationId="{2A0F7552-7B23-54A0-9C7E-E5FDE003B3BC}"/>
          </ac:spMkLst>
        </pc:spChg>
        <pc:spChg chg="mod">
          <ac:chgData name="Rutger Leer | M&amp;I/Partners" userId="88263843-63e4-4368-b33b-8adb88e9fb14" providerId="ADAL" clId="{685CC227-099E-4796-8B8D-9109CF72A6BA}" dt="2023-12-06T13:45:53.359" v="258" actId="790"/>
          <ac:spMkLst>
            <pc:docMk/>
            <pc:sldMk cId="2345090077" sldId="727"/>
            <ac:spMk id="57" creationId="{FA45309E-2E96-6441-1E3D-0FA2BF8CF034}"/>
          </ac:spMkLst>
        </pc:spChg>
        <pc:spChg chg="mod">
          <ac:chgData name="Rutger Leer | M&amp;I/Partners" userId="88263843-63e4-4368-b33b-8adb88e9fb14" providerId="ADAL" clId="{685CC227-099E-4796-8B8D-9109CF72A6BA}" dt="2023-12-06T13:45:53.355" v="257" actId="790"/>
          <ac:spMkLst>
            <pc:docMk/>
            <pc:sldMk cId="2345090077" sldId="727"/>
            <ac:spMk id="58" creationId="{B68FAC9F-019C-30F4-88D6-FA0F930050B5}"/>
          </ac:spMkLst>
        </pc:spChg>
        <pc:spChg chg="mod">
          <ac:chgData name="Rutger Leer | M&amp;I/Partners" userId="88263843-63e4-4368-b33b-8adb88e9fb14" providerId="ADAL" clId="{685CC227-099E-4796-8B8D-9109CF72A6BA}" dt="2023-12-06T13:45:53.351" v="256" actId="790"/>
          <ac:spMkLst>
            <pc:docMk/>
            <pc:sldMk cId="2345090077" sldId="727"/>
            <ac:spMk id="59" creationId="{0E9625FF-3A8B-27DE-940C-AA62AF9F174A}"/>
          </ac:spMkLst>
        </pc:spChg>
        <pc:spChg chg="mod">
          <ac:chgData name="Rutger Leer | M&amp;I/Partners" userId="88263843-63e4-4368-b33b-8adb88e9fb14" providerId="ADAL" clId="{685CC227-099E-4796-8B8D-9109CF72A6BA}" dt="2023-12-06T13:45:53.343" v="255" actId="790"/>
          <ac:spMkLst>
            <pc:docMk/>
            <pc:sldMk cId="2345090077" sldId="727"/>
            <ac:spMk id="60" creationId="{061C0239-72B1-6EF3-74A7-A39D9E704E1C}"/>
          </ac:spMkLst>
        </pc:spChg>
        <pc:spChg chg="mod">
          <ac:chgData name="Rutger Leer | M&amp;I/Partners" userId="88263843-63e4-4368-b33b-8adb88e9fb14" providerId="ADAL" clId="{685CC227-099E-4796-8B8D-9109CF72A6BA}" dt="2023-12-06T13:45:53.341" v="254" actId="790"/>
          <ac:spMkLst>
            <pc:docMk/>
            <pc:sldMk cId="2345090077" sldId="727"/>
            <ac:spMk id="61" creationId="{F708038E-CE3A-74CC-0262-F5FA99B44885}"/>
          </ac:spMkLst>
        </pc:spChg>
        <pc:spChg chg="mod">
          <ac:chgData name="Rutger Leer | M&amp;I/Partners" userId="88263843-63e4-4368-b33b-8adb88e9fb14" providerId="ADAL" clId="{685CC227-099E-4796-8B8D-9109CF72A6BA}" dt="2023-12-06T13:45:53.332" v="253" actId="790"/>
          <ac:spMkLst>
            <pc:docMk/>
            <pc:sldMk cId="2345090077" sldId="727"/>
            <ac:spMk id="62" creationId="{76B64F44-1A73-47FB-B146-499BCB06D3D1}"/>
          </ac:spMkLst>
        </pc:spChg>
        <pc:spChg chg="mod">
          <ac:chgData name="Rutger Leer | M&amp;I/Partners" userId="88263843-63e4-4368-b33b-8adb88e9fb14" providerId="ADAL" clId="{685CC227-099E-4796-8B8D-9109CF72A6BA}" dt="2023-12-06T13:45:53.331" v="252" actId="790"/>
          <ac:spMkLst>
            <pc:docMk/>
            <pc:sldMk cId="2345090077" sldId="727"/>
            <ac:spMk id="63" creationId="{95F6974A-3101-B94E-3DE9-414BB1E9CA55}"/>
          </ac:spMkLst>
        </pc:spChg>
        <pc:spChg chg="mod">
          <ac:chgData name="Rutger Leer | M&amp;I/Partners" userId="88263843-63e4-4368-b33b-8adb88e9fb14" providerId="ADAL" clId="{685CC227-099E-4796-8B8D-9109CF72A6BA}" dt="2023-12-06T13:45:53.330" v="251" actId="790"/>
          <ac:spMkLst>
            <pc:docMk/>
            <pc:sldMk cId="2345090077" sldId="727"/>
            <ac:spMk id="65" creationId="{B8ED5A78-837E-8E9F-068D-DB3519B8F2D7}"/>
          </ac:spMkLst>
        </pc:spChg>
      </pc:sldChg>
      <pc:sldChg chg="modSp add del mod">
        <pc:chgData name="Rutger Leer | M&amp;I/Partners" userId="88263843-63e4-4368-b33b-8adb88e9fb14" providerId="ADAL" clId="{685CC227-099E-4796-8B8D-9109CF72A6BA}" dt="2023-12-06T13:45:38.549" v="152"/>
        <pc:sldMkLst>
          <pc:docMk/>
          <pc:sldMk cId="329638280" sldId="728"/>
        </pc:sldMkLst>
        <pc:spChg chg="mod">
          <ac:chgData name="Rutger Leer | M&amp;I/Partners" userId="88263843-63e4-4368-b33b-8adb88e9fb14" providerId="ADAL" clId="{685CC227-099E-4796-8B8D-9109CF72A6BA}" dt="2023-12-06T13:45:29.973" v="115" actId="790"/>
          <ac:spMkLst>
            <pc:docMk/>
            <pc:sldMk cId="329638280" sldId="728"/>
            <ac:spMk id="2" creationId="{E5D2D998-B0D4-BA2C-2B04-7870D0CF447E}"/>
          </ac:spMkLst>
        </pc:spChg>
        <pc:spChg chg="mod">
          <ac:chgData name="Rutger Leer | M&amp;I/Partners" userId="88263843-63e4-4368-b33b-8adb88e9fb14" providerId="ADAL" clId="{685CC227-099E-4796-8B8D-9109CF72A6BA}" dt="2023-12-06T13:45:29.972" v="114" actId="790"/>
          <ac:spMkLst>
            <pc:docMk/>
            <pc:sldMk cId="329638280" sldId="728"/>
            <ac:spMk id="3" creationId="{278793E9-C049-3567-473C-1D423DC74274}"/>
          </ac:spMkLst>
        </pc:spChg>
        <pc:spChg chg="mod">
          <ac:chgData name="Rutger Leer | M&amp;I/Partners" userId="88263843-63e4-4368-b33b-8adb88e9fb14" providerId="ADAL" clId="{685CC227-099E-4796-8B8D-9109CF72A6BA}" dt="2023-12-06T13:45:29.972" v="113" actId="790"/>
          <ac:spMkLst>
            <pc:docMk/>
            <pc:sldMk cId="329638280" sldId="728"/>
            <ac:spMk id="4" creationId="{7F037C50-9740-B434-CBCD-CFED74E5E050}"/>
          </ac:spMkLst>
        </pc:spChg>
        <pc:spChg chg="mod">
          <ac:chgData name="Rutger Leer | M&amp;I/Partners" userId="88263843-63e4-4368-b33b-8adb88e9fb14" providerId="ADAL" clId="{685CC227-099E-4796-8B8D-9109CF72A6BA}" dt="2023-12-06T13:45:29.971" v="112" actId="790"/>
          <ac:spMkLst>
            <pc:docMk/>
            <pc:sldMk cId="329638280" sldId="728"/>
            <ac:spMk id="5" creationId="{D53F9099-9300-3071-7681-34BC2526E273}"/>
          </ac:spMkLst>
        </pc:spChg>
        <pc:spChg chg="mod">
          <ac:chgData name="Rutger Leer | M&amp;I/Partners" userId="88263843-63e4-4368-b33b-8adb88e9fb14" providerId="ADAL" clId="{685CC227-099E-4796-8B8D-9109CF72A6BA}" dt="2023-12-06T13:45:29.970" v="111" actId="790"/>
          <ac:spMkLst>
            <pc:docMk/>
            <pc:sldMk cId="329638280" sldId="728"/>
            <ac:spMk id="6" creationId="{9AC53BFA-E008-7712-7DF4-50D55E62DF78}"/>
          </ac:spMkLst>
        </pc:spChg>
        <pc:spChg chg="mod">
          <ac:chgData name="Rutger Leer | M&amp;I/Partners" userId="88263843-63e4-4368-b33b-8adb88e9fb14" providerId="ADAL" clId="{685CC227-099E-4796-8B8D-9109CF72A6BA}" dt="2023-12-06T13:45:29.968" v="110" actId="790"/>
          <ac:spMkLst>
            <pc:docMk/>
            <pc:sldMk cId="329638280" sldId="728"/>
            <ac:spMk id="7" creationId="{7EF71C80-DE75-B9F3-872A-63A5860224FE}"/>
          </ac:spMkLst>
        </pc:spChg>
        <pc:spChg chg="mod">
          <ac:chgData name="Rutger Leer | M&amp;I/Partners" userId="88263843-63e4-4368-b33b-8adb88e9fb14" providerId="ADAL" clId="{685CC227-099E-4796-8B8D-9109CF72A6BA}" dt="2023-12-06T13:45:29.966" v="109" actId="790"/>
          <ac:spMkLst>
            <pc:docMk/>
            <pc:sldMk cId="329638280" sldId="728"/>
            <ac:spMk id="8" creationId="{773A5630-968C-A1DC-6DD8-1E9B21751AA6}"/>
          </ac:spMkLst>
        </pc:spChg>
        <pc:spChg chg="mod">
          <ac:chgData name="Rutger Leer | M&amp;I/Partners" userId="88263843-63e4-4368-b33b-8adb88e9fb14" providerId="ADAL" clId="{685CC227-099E-4796-8B8D-9109CF72A6BA}" dt="2023-12-06T13:45:29.965" v="108" actId="790"/>
          <ac:spMkLst>
            <pc:docMk/>
            <pc:sldMk cId="329638280" sldId="728"/>
            <ac:spMk id="9" creationId="{B25E7952-D08D-5EDF-7C77-08AB40DF8FD8}"/>
          </ac:spMkLst>
        </pc:spChg>
        <pc:spChg chg="mod">
          <ac:chgData name="Rutger Leer | M&amp;I/Partners" userId="88263843-63e4-4368-b33b-8adb88e9fb14" providerId="ADAL" clId="{685CC227-099E-4796-8B8D-9109CF72A6BA}" dt="2023-12-06T13:45:29.963" v="107" actId="790"/>
          <ac:spMkLst>
            <pc:docMk/>
            <pc:sldMk cId="329638280" sldId="728"/>
            <ac:spMk id="10" creationId="{A9B4301E-2469-18E0-CC7D-61F7AC2FC862}"/>
          </ac:spMkLst>
        </pc:spChg>
        <pc:spChg chg="mod">
          <ac:chgData name="Rutger Leer | M&amp;I/Partners" userId="88263843-63e4-4368-b33b-8adb88e9fb14" providerId="ADAL" clId="{685CC227-099E-4796-8B8D-9109CF72A6BA}" dt="2023-12-06T13:45:29.961" v="106" actId="790"/>
          <ac:spMkLst>
            <pc:docMk/>
            <pc:sldMk cId="329638280" sldId="728"/>
            <ac:spMk id="11" creationId="{F9846CEA-4CF1-D6D7-A044-DEBBF8DCD469}"/>
          </ac:spMkLst>
        </pc:spChg>
        <pc:spChg chg="mod">
          <ac:chgData name="Rutger Leer | M&amp;I/Partners" userId="88263843-63e4-4368-b33b-8adb88e9fb14" providerId="ADAL" clId="{685CC227-099E-4796-8B8D-9109CF72A6BA}" dt="2023-12-06T13:45:29.959" v="105" actId="790"/>
          <ac:spMkLst>
            <pc:docMk/>
            <pc:sldMk cId="329638280" sldId="728"/>
            <ac:spMk id="12" creationId="{B3C1935C-309E-ACDE-73ED-08DB07D3508A}"/>
          </ac:spMkLst>
        </pc:spChg>
        <pc:spChg chg="mod">
          <ac:chgData name="Rutger Leer | M&amp;I/Partners" userId="88263843-63e4-4368-b33b-8adb88e9fb14" providerId="ADAL" clId="{685CC227-099E-4796-8B8D-9109CF72A6BA}" dt="2023-12-06T13:45:29.897" v="83" actId="790"/>
          <ac:spMkLst>
            <pc:docMk/>
            <pc:sldMk cId="329638280" sldId="728"/>
            <ac:spMk id="13" creationId="{BB2E4CEF-AEC8-342A-9AE8-733211D4EDDD}"/>
          </ac:spMkLst>
        </pc:spChg>
        <pc:spChg chg="mod">
          <ac:chgData name="Rutger Leer | M&amp;I/Partners" userId="88263843-63e4-4368-b33b-8adb88e9fb14" providerId="ADAL" clId="{685CC227-099E-4796-8B8D-9109CF72A6BA}" dt="2023-12-06T13:45:29.958" v="104" actId="790"/>
          <ac:spMkLst>
            <pc:docMk/>
            <pc:sldMk cId="329638280" sldId="728"/>
            <ac:spMk id="14" creationId="{A683B021-E5E6-2970-8E45-62A23C863A99}"/>
          </ac:spMkLst>
        </pc:spChg>
        <pc:spChg chg="mod">
          <ac:chgData name="Rutger Leer | M&amp;I/Partners" userId="88263843-63e4-4368-b33b-8adb88e9fb14" providerId="ADAL" clId="{685CC227-099E-4796-8B8D-9109CF72A6BA}" dt="2023-12-06T13:45:29.956" v="103" actId="790"/>
          <ac:spMkLst>
            <pc:docMk/>
            <pc:sldMk cId="329638280" sldId="728"/>
            <ac:spMk id="15" creationId="{D7BE91F0-23D7-072D-725A-EB00E1EC0AA8}"/>
          </ac:spMkLst>
        </pc:spChg>
        <pc:spChg chg="mod">
          <ac:chgData name="Rutger Leer | M&amp;I/Partners" userId="88263843-63e4-4368-b33b-8adb88e9fb14" providerId="ADAL" clId="{685CC227-099E-4796-8B8D-9109CF72A6BA}" dt="2023-12-06T13:45:29.955" v="102" actId="790"/>
          <ac:spMkLst>
            <pc:docMk/>
            <pc:sldMk cId="329638280" sldId="728"/>
            <ac:spMk id="16" creationId="{D4F44986-BA2B-98C5-2FFE-5584A82160EA}"/>
          </ac:spMkLst>
        </pc:spChg>
        <pc:spChg chg="mod">
          <ac:chgData name="Rutger Leer | M&amp;I/Partners" userId="88263843-63e4-4368-b33b-8adb88e9fb14" providerId="ADAL" clId="{685CC227-099E-4796-8B8D-9109CF72A6BA}" dt="2023-12-06T13:45:29.954" v="101" actId="790"/>
          <ac:spMkLst>
            <pc:docMk/>
            <pc:sldMk cId="329638280" sldId="728"/>
            <ac:spMk id="17" creationId="{7C4DEC90-A233-9615-D9D9-0567D4F1521F}"/>
          </ac:spMkLst>
        </pc:spChg>
        <pc:spChg chg="mod">
          <ac:chgData name="Rutger Leer | M&amp;I/Partners" userId="88263843-63e4-4368-b33b-8adb88e9fb14" providerId="ADAL" clId="{685CC227-099E-4796-8B8D-9109CF72A6BA}" dt="2023-12-06T13:45:29.952" v="100" actId="790"/>
          <ac:spMkLst>
            <pc:docMk/>
            <pc:sldMk cId="329638280" sldId="728"/>
            <ac:spMk id="18" creationId="{3802CCC5-9CF7-409F-A523-3DA7A0A40514}"/>
          </ac:spMkLst>
        </pc:spChg>
        <pc:spChg chg="mod">
          <ac:chgData name="Rutger Leer | M&amp;I/Partners" userId="88263843-63e4-4368-b33b-8adb88e9fb14" providerId="ADAL" clId="{685CC227-099E-4796-8B8D-9109CF72A6BA}" dt="2023-12-06T13:45:29.951" v="99" actId="790"/>
          <ac:spMkLst>
            <pc:docMk/>
            <pc:sldMk cId="329638280" sldId="728"/>
            <ac:spMk id="19" creationId="{BC707EDB-1FFF-90D1-1D3D-795417EBC87E}"/>
          </ac:spMkLst>
        </pc:spChg>
        <pc:spChg chg="mod">
          <ac:chgData name="Rutger Leer | M&amp;I/Partners" userId="88263843-63e4-4368-b33b-8adb88e9fb14" providerId="ADAL" clId="{685CC227-099E-4796-8B8D-9109CF72A6BA}" dt="2023-12-06T13:45:29.950" v="98" actId="790"/>
          <ac:spMkLst>
            <pc:docMk/>
            <pc:sldMk cId="329638280" sldId="728"/>
            <ac:spMk id="20" creationId="{8CA04B5C-41C4-652E-4CDB-EB9EF80B362C}"/>
          </ac:spMkLst>
        </pc:spChg>
        <pc:spChg chg="mod">
          <ac:chgData name="Rutger Leer | M&amp;I/Partners" userId="88263843-63e4-4368-b33b-8adb88e9fb14" providerId="ADAL" clId="{685CC227-099E-4796-8B8D-9109CF72A6BA}" dt="2023-12-06T13:45:29.893" v="81" actId="790"/>
          <ac:spMkLst>
            <pc:docMk/>
            <pc:sldMk cId="329638280" sldId="728"/>
            <ac:spMk id="21" creationId="{9F553EE8-AF41-307A-B937-4A348C8527D9}"/>
          </ac:spMkLst>
        </pc:spChg>
        <pc:spChg chg="mod">
          <ac:chgData name="Rutger Leer | M&amp;I/Partners" userId="88263843-63e4-4368-b33b-8adb88e9fb14" providerId="ADAL" clId="{685CC227-099E-4796-8B8D-9109CF72A6BA}" dt="2023-12-06T13:45:29.896" v="82" actId="790"/>
          <ac:spMkLst>
            <pc:docMk/>
            <pc:sldMk cId="329638280" sldId="728"/>
            <ac:spMk id="22" creationId="{E18AA786-2BB9-4902-4C1E-470900B7E3F3}"/>
          </ac:spMkLst>
        </pc:spChg>
        <pc:spChg chg="mod">
          <ac:chgData name="Rutger Leer | M&amp;I/Partners" userId="88263843-63e4-4368-b33b-8adb88e9fb14" providerId="ADAL" clId="{685CC227-099E-4796-8B8D-9109CF72A6BA}" dt="2023-12-06T13:45:29.947" v="97" actId="790"/>
          <ac:spMkLst>
            <pc:docMk/>
            <pc:sldMk cId="329638280" sldId="728"/>
            <ac:spMk id="23" creationId="{E8CCC09B-9EF8-7C18-84ED-1E2751E4C353}"/>
          </ac:spMkLst>
        </pc:spChg>
        <pc:spChg chg="mod">
          <ac:chgData name="Rutger Leer | M&amp;I/Partners" userId="88263843-63e4-4368-b33b-8adb88e9fb14" providerId="ADAL" clId="{685CC227-099E-4796-8B8D-9109CF72A6BA}" dt="2023-12-06T13:45:29.945" v="96" actId="790"/>
          <ac:spMkLst>
            <pc:docMk/>
            <pc:sldMk cId="329638280" sldId="728"/>
            <ac:spMk id="24" creationId="{03D50E45-8462-2101-8776-124E01407B45}"/>
          </ac:spMkLst>
        </pc:spChg>
        <pc:spChg chg="mod">
          <ac:chgData name="Rutger Leer | M&amp;I/Partners" userId="88263843-63e4-4368-b33b-8adb88e9fb14" providerId="ADAL" clId="{685CC227-099E-4796-8B8D-9109CF72A6BA}" dt="2023-12-06T13:45:29.943" v="95" actId="790"/>
          <ac:spMkLst>
            <pc:docMk/>
            <pc:sldMk cId="329638280" sldId="728"/>
            <ac:spMk id="25" creationId="{B685AAF8-B204-302B-4529-E90191A87404}"/>
          </ac:spMkLst>
        </pc:spChg>
        <pc:spChg chg="mod">
          <ac:chgData name="Rutger Leer | M&amp;I/Partners" userId="88263843-63e4-4368-b33b-8adb88e9fb14" providerId="ADAL" clId="{685CC227-099E-4796-8B8D-9109CF72A6BA}" dt="2023-12-06T13:45:29.939" v="94" actId="790"/>
          <ac:spMkLst>
            <pc:docMk/>
            <pc:sldMk cId="329638280" sldId="728"/>
            <ac:spMk id="26" creationId="{36E11B61-A194-8B7B-C0D3-23B3A0D7C986}"/>
          </ac:spMkLst>
        </pc:spChg>
        <pc:spChg chg="mod">
          <ac:chgData name="Rutger Leer | M&amp;I/Partners" userId="88263843-63e4-4368-b33b-8adb88e9fb14" providerId="ADAL" clId="{685CC227-099E-4796-8B8D-9109CF72A6BA}" dt="2023-12-06T13:45:29.937" v="93" actId="790"/>
          <ac:spMkLst>
            <pc:docMk/>
            <pc:sldMk cId="329638280" sldId="728"/>
            <ac:spMk id="27" creationId="{53EFCFA7-5DF3-B1B7-6663-A9F2679E0B03}"/>
          </ac:spMkLst>
        </pc:spChg>
        <pc:spChg chg="mod">
          <ac:chgData name="Rutger Leer | M&amp;I/Partners" userId="88263843-63e4-4368-b33b-8adb88e9fb14" providerId="ADAL" clId="{685CC227-099E-4796-8B8D-9109CF72A6BA}" dt="2023-12-06T13:45:29.935" v="92" actId="790"/>
          <ac:spMkLst>
            <pc:docMk/>
            <pc:sldMk cId="329638280" sldId="728"/>
            <ac:spMk id="28" creationId="{FF1DC073-5BCD-A822-30E8-F9EFF22306F8}"/>
          </ac:spMkLst>
        </pc:spChg>
        <pc:spChg chg="mod">
          <ac:chgData name="Rutger Leer | M&amp;I/Partners" userId="88263843-63e4-4368-b33b-8adb88e9fb14" providerId="ADAL" clId="{685CC227-099E-4796-8B8D-9109CF72A6BA}" dt="2023-12-06T13:45:29.926" v="91" actId="790"/>
          <ac:spMkLst>
            <pc:docMk/>
            <pc:sldMk cId="329638280" sldId="728"/>
            <ac:spMk id="30" creationId="{86DE0011-6CE4-FA09-1B51-55DC64DFA0CC}"/>
          </ac:spMkLst>
        </pc:spChg>
        <pc:spChg chg="mod">
          <ac:chgData name="Rutger Leer | M&amp;I/Partners" userId="88263843-63e4-4368-b33b-8adb88e9fb14" providerId="ADAL" clId="{685CC227-099E-4796-8B8D-9109CF72A6BA}" dt="2023-12-06T13:45:29.922" v="90" actId="790"/>
          <ac:spMkLst>
            <pc:docMk/>
            <pc:sldMk cId="329638280" sldId="728"/>
            <ac:spMk id="31" creationId="{8E7327DC-8805-D6E9-441A-9B887DA1DF5C}"/>
          </ac:spMkLst>
        </pc:spChg>
        <pc:spChg chg="mod">
          <ac:chgData name="Rutger Leer | M&amp;I/Partners" userId="88263843-63e4-4368-b33b-8adb88e9fb14" providerId="ADAL" clId="{685CC227-099E-4796-8B8D-9109CF72A6BA}" dt="2023-12-06T13:45:29.918" v="89" actId="790"/>
          <ac:spMkLst>
            <pc:docMk/>
            <pc:sldMk cId="329638280" sldId="728"/>
            <ac:spMk id="1024" creationId="{B54E1BBB-A8C5-0026-2E64-5871B8ABD5D7}"/>
          </ac:spMkLst>
        </pc:spChg>
        <pc:spChg chg="mod">
          <ac:chgData name="Rutger Leer | M&amp;I/Partners" userId="88263843-63e4-4368-b33b-8adb88e9fb14" providerId="ADAL" clId="{685CC227-099E-4796-8B8D-9109CF72A6BA}" dt="2023-12-06T13:45:29.916" v="88" actId="790"/>
          <ac:spMkLst>
            <pc:docMk/>
            <pc:sldMk cId="329638280" sldId="728"/>
            <ac:spMk id="1025" creationId="{EAD28C48-A7BA-8AA6-A911-A872D5F29C26}"/>
          </ac:spMkLst>
        </pc:spChg>
        <pc:spChg chg="mod">
          <ac:chgData name="Rutger Leer | M&amp;I/Partners" userId="88263843-63e4-4368-b33b-8adb88e9fb14" providerId="ADAL" clId="{685CC227-099E-4796-8B8D-9109CF72A6BA}" dt="2023-12-06T13:45:29.914" v="87" actId="790"/>
          <ac:spMkLst>
            <pc:docMk/>
            <pc:sldMk cId="329638280" sldId="728"/>
            <ac:spMk id="1029" creationId="{0BCBC30E-4BCE-5D77-77FE-DD5FA12D2D8D}"/>
          </ac:spMkLst>
        </pc:spChg>
        <pc:spChg chg="mod">
          <ac:chgData name="Rutger Leer | M&amp;I/Partners" userId="88263843-63e4-4368-b33b-8adb88e9fb14" providerId="ADAL" clId="{685CC227-099E-4796-8B8D-9109CF72A6BA}" dt="2023-12-06T13:45:29.910" v="86" actId="790"/>
          <ac:spMkLst>
            <pc:docMk/>
            <pc:sldMk cId="329638280" sldId="728"/>
            <ac:spMk id="1031" creationId="{730A350F-593F-8D44-3B9B-1F11C525E351}"/>
          </ac:spMkLst>
        </pc:spChg>
        <pc:spChg chg="mod">
          <ac:chgData name="Rutger Leer | M&amp;I/Partners" userId="88263843-63e4-4368-b33b-8adb88e9fb14" providerId="ADAL" clId="{685CC227-099E-4796-8B8D-9109CF72A6BA}" dt="2023-12-06T13:45:29.904" v="85" actId="790"/>
          <ac:spMkLst>
            <pc:docMk/>
            <pc:sldMk cId="329638280" sldId="728"/>
            <ac:spMk id="1032" creationId="{CBB2886D-BD74-84C1-473E-2E495E5A9C1D}"/>
          </ac:spMkLst>
        </pc:spChg>
        <pc:spChg chg="mod">
          <ac:chgData name="Rutger Leer | M&amp;I/Partners" userId="88263843-63e4-4368-b33b-8adb88e9fb14" providerId="ADAL" clId="{685CC227-099E-4796-8B8D-9109CF72A6BA}" dt="2023-12-06T13:45:29.899" v="84" actId="790"/>
          <ac:spMkLst>
            <pc:docMk/>
            <pc:sldMk cId="329638280" sldId="728"/>
            <ac:spMk id="1033" creationId="{3F6A8E1D-D5CB-9F86-6B4B-88A419849DFF}"/>
          </ac:spMkLst>
        </pc:spChg>
        <pc:spChg chg="mod">
          <ac:chgData name="Rutger Leer | M&amp;I/Partners" userId="88263843-63e4-4368-b33b-8adb88e9fb14" providerId="ADAL" clId="{685CC227-099E-4796-8B8D-9109CF72A6BA}" dt="2023-12-06T13:45:29.888" v="80" actId="790"/>
          <ac:spMkLst>
            <pc:docMk/>
            <pc:sldMk cId="329638280" sldId="728"/>
            <ac:spMk id="1047" creationId="{D9F8E348-0001-D1FE-6864-BB4E3FA6EE7A}"/>
          </ac:spMkLst>
        </pc:spChg>
      </pc:sldChg>
      <pc:sldChg chg="modSp add mod">
        <pc:chgData name="Rutger Leer | M&amp;I/Partners" userId="88263843-63e4-4368-b33b-8adb88e9fb14" providerId="ADAL" clId="{685CC227-099E-4796-8B8D-9109CF72A6BA}" dt="2023-12-06T13:45:55.770" v="345" actId="790"/>
        <pc:sldMkLst>
          <pc:docMk/>
          <pc:sldMk cId="2389059691" sldId="728"/>
        </pc:sldMkLst>
        <pc:spChg chg="mod">
          <ac:chgData name="Rutger Leer | M&amp;I/Partners" userId="88263843-63e4-4368-b33b-8adb88e9fb14" providerId="ADAL" clId="{685CC227-099E-4796-8B8D-9109CF72A6BA}" dt="2023-12-06T13:45:55.770" v="345" actId="790"/>
          <ac:spMkLst>
            <pc:docMk/>
            <pc:sldMk cId="2389059691" sldId="728"/>
            <ac:spMk id="2" creationId="{E5D2D998-B0D4-BA2C-2B04-7870D0CF447E}"/>
          </ac:spMkLst>
        </pc:spChg>
        <pc:spChg chg="mod">
          <ac:chgData name="Rutger Leer | M&amp;I/Partners" userId="88263843-63e4-4368-b33b-8adb88e9fb14" providerId="ADAL" clId="{685CC227-099E-4796-8B8D-9109CF72A6BA}" dt="2023-12-06T13:45:55.769" v="344" actId="790"/>
          <ac:spMkLst>
            <pc:docMk/>
            <pc:sldMk cId="2389059691" sldId="728"/>
            <ac:spMk id="3" creationId="{278793E9-C049-3567-473C-1D423DC74274}"/>
          </ac:spMkLst>
        </pc:spChg>
        <pc:spChg chg="mod">
          <ac:chgData name="Rutger Leer | M&amp;I/Partners" userId="88263843-63e4-4368-b33b-8adb88e9fb14" providerId="ADAL" clId="{685CC227-099E-4796-8B8D-9109CF72A6BA}" dt="2023-12-06T13:45:55.768" v="343" actId="790"/>
          <ac:spMkLst>
            <pc:docMk/>
            <pc:sldMk cId="2389059691" sldId="728"/>
            <ac:spMk id="4" creationId="{7F037C50-9740-B434-CBCD-CFED74E5E050}"/>
          </ac:spMkLst>
        </pc:spChg>
        <pc:spChg chg="mod">
          <ac:chgData name="Rutger Leer | M&amp;I/Partners" userId="88263843-63e4-4368-b33b-8adb88e9fb14" providerId="ADAL" clId="{685CC227-099E-4796-8B8D-9109CF72A6BA}" dt="2023-12-06T13:45:55.767" v="342" actId="790"/>
          <ac:spMkLst>
            <pc:docMk/>
            <pc:sldMk cId="2389059691" sldId="728"/>
            <ac:spMk id="5" creationId="{D53F9099-9300-3071-7681-34BC2526E273}"/>
          </ac:spMkLst>
        </pc:spChg>
        <pc:spChg chg="mod">
          <ac:chgData name="Rutger Leer | M&amp;I/Partners" userId="88263843-63e4-4368-b33b-8adb88e9fb14" providerId="ADAL" clId="{685CC227-099E-4796-8B8D-9109CF72A6BA}" dt="2023-12-06T13:45:55.766" v="341" actId="790"/>
          <ac:spMkLst>
            <pc:docMk/>
            <pc:sldMk cId="2389059691" sldId="728"/>
            <ac:spMk id="6" creationId="{9AC53BFA-E008-7712-7DF4-50D55E62DF78}"/>
          </ac:spMkLst>
        </pc:spChg>
        <pc:spChg chg="mod">
          <ac:chgData name="Rutger Leer | M&amp;I/Partners" userId="88263843-63e4-4368-b33b-8adb88e9fb14" providerId="ADAL" clId="{685CC227-099E-4796-8B8D-9109CF72A6BA}" dt="2023-12-06T13:45:55.765" v="340" actId="790"/>
          <ac:spMkLst>
            <pc:docMk/>
            <pc:sldMk cId="2389059691" sldId="728"/>
            <ac:spMk id="7" creationId="{7EF71C80-DE75-B9F3-872A-63A5860224FE}"/>
          </ac:spMkLst>
        </pc:spChg>
        <pc:spChg chg="mod">
          <ac:chgData name="Rutger Leer | M&amp;I/Partners" userId="88263843-63e4-4368-b33b-8adb88e9fb14" providerId="ADAL" clId="{685CC227-099E-4796-8B8D-9109CF72A6BA}" dt="2023-12-06T13:45:55.763" v="339" actId="790"/>
          <ac:spMkLst>
            <pc:docMk/>
            <pc:sldMk cId="2389059691" sldId="728"/>
            <ac:spMk id="8" creationId="{773A5630-968C-A1DC-6DD8-1E9B21751AA6}"/>
          </ac:spMkLst>
        </pc:spChg>
        <pc:spChg chg="mod">
          <ac:chgData name="Rutger Leer | M&amp;I/Partners" userId="88263843-63e4-4368-b33b-8adb88e9fb14" providerId="ADAL" clId="{685CC227-099E-4796-8B8D-9109CF72A6BA}" dt="2023-12-06T13:45:55.762" v="338" actId="790"/>
          <ac:spMkLst>
            <pc:docMk/>
            <pc:sldMk cId="2389059691" sldId="728"/>
            <ac:spMk id="9" creationId="{B25E7952-D08D-5EDF-7C77-08AB40DF8FD8}"/>
          </ac:spMkLst>
        </pc:spChg>
        <pc:spChg chg="mod">
          <ac:chgData name="Rutger Leer | M&amp;I/Partners" userId="88263843-63e4-4368-b33b-8adb88e9fb14" providerId="ADAL" clId="{685CC227-099E-4796-8B8D-9109CF72A6BA}" dt="2023-12-06T13:45:55.760" v="337" actId="790"/>
          <ac:spMkLst>
            <pc:docMk/>
            <pc:sldMk cId="2389059691" sldId="728"/>
            <ac:spMk id="10" creationId="{A9B4301E-2469-18E0-CC7D-61F7AC2FC862}"/>
          </ac:spMkLst>
        </pc:spChg>
        <pc:spChg chg="mod">
          <ac:chgData name="Rutger Leer | M&amp;I/Partners" userId="88263843-63e4-4368-b33b-8adb88e9fb14" providerId="ADAL" clId="{685CC227-099E-4796-8B8D-9109CF72A6BA}" dt="2023-12-06T13:45:55.759" v="336" actId="790"/>
          <ac:spMkLst>
            <pc:docMk/>
            <pc:sldMk cId="2389059691" sldId="728"/>
            <ac:spMk id="11" creationId="{F9846CEA-4CF1-D6D7-A044-DEBBF8DCD469}"/>
          </ac:spMkLst>
        </pc:spChg>
        <pc:spChg chg="mod">
          <ac:chgData name="Rutger Leer | M&amp;I/Partners" userId="88263843-63e4-4368-b33b-8adb88e9fb14" providerId="ADAL" clId="{685CC227-099E-4796-8B8D-9109CF72A6BA}" dt="2023-12-06T13:45:55.758" v="335" actId="790"/>
          <ac:spMkLst>
            <pc:docMk/>
            <pc:sldMk cId="2389059691" sldId="728"/>
            <ac:spMk id="12" creationId="{B3C1935C-309E-ACDE-73ED-08DB07D3508A}"/>
          </ac:spMkLst>
        </pc:spChg>
        <pc:spChg chg="mod">
          <ac:chgData name="Rutger Leer | M&amp;I/Partners" userId="88263843-63e4-4368-b33b-8adb88e9fb14" providerId="ADAL" clId="{685CC227-099E-4796-8B8D-9109CF72A6BA}" dt="2023-12-06T13:45:55.702" v="313" actId="790"/>
          <ac:spMkLst>
            <pc:docMk/>
            <pc:sldMk cId="2389059691" sldId="728"/>
            <ac:spMk id="13" creationId="{BB2E4CEF-AEC8-342A-9AE8-733211D4EDDD}"/>
          </ac:spMkLst>
        </pc:spChg>
        <pc:spChg chg="mod">
          <ac:chgData name="Rutger Leer | M&amp;I/Partners" userId="88263843-63e4-4368-b33b-8adb88e9fb14" providerId="ADAL" clId="{685CC227-099E-4796-8B8D-9109CF72A6BA}" dt="2023-12-06T13:45:55.757" v="334" actId="790"/>
          <ac:spMkLst>
            <pc:docMk/>
            <pc:sldMk cId="2389059691" sldId="728"/>
            <ac:spMk id="14" creationId="{A683B021-E5E6-2970-8E45-62A23C863A99}"/>
          </ac:spMkLst>
        </pc:spChg>
        <pc:spChg chg="mod">
          <ac:chgData name="Rutger Leer | M&amp;I/Partners" userId="88263843-63e4-4368-b33b-8adb88e9fb14" providerId="ADAL" clId="{685CC227-099E-4796-8B8D-9109CF72A6BA}" dt="2023-12-06T13:45:55.756" v="333" actId="790"/>
          <ac:spMkLst>
            <pc:docMk/>
            <pc:sldMk cId="2389059691" sldId="728"/>
            <ac:spMk id="15" creationId="{D7BE91F0-23D7-072D-725A-EB00E1EC0AA8}"/>
          </ac:spMkLst>
        </pc:spChg>
        <pc:spChg chg="mod">
          <ac:chgData name="Rutger Leer | M&amp;I/Partners" userId="88263843-63e4-4368-b33b-8adb88e9fb14" providerId="ADAL" clId="{685CC227-099E-4796-8B8D-9109CF72A6BA}" dt="2023-12-06T13:45:55.755" v="332" actId="790"/>
          <ac:spMkLst>
            <pc:docMk/>
            <pc:sldMk cId="2389059691" sldId="728"/>
            <ac:spMk id="16" creationId="{D4F44986-BA2B-98C5-2FFE-5584A82160EA}"/>
          </ac:spMkLst>
        </pc:spChg>
        <pc:spChg chg="mod">
          <ac:chgData name="Rutger Leer | M&amp;I/Partners" userId="88263843-63e4-4368-b33b-8adb88e9fb14" providerId="ADAL" clId="{685CC227-099E-4796-8B8D-9109CF72A6BA}" dt="2023-12-06T13:45:55.754" v="331" actId="790"/>
          <ac:spMkLst>
            <pc:docMk/>
            <pc:sldMk cId="2389059691" sldId="728"/>
            <ac:spMk id="17" creationId="{7C4DEC90-A233-9615-D9D9-0567D4F1521F}"/>
          </ac:spMkLst>
        </pc:spChg>
        <pc:spChg chg="mod">
          <ac:chgData name="Rutger Leer | M&amp;I/Partners" userId="88263843-63e4-4368-b33b-8adb88e9fb14" providerId="ADAL" clId="{685CC227-099E-4796-8B8D-9109CF72A6BA}" dt="2023-12-06T13:45:55.753" v="330" actId="790"/>
          <ac:spMkLst>
            <pc:docMk/>
            <pc:sldMk cId="2389059691" sldId="728"/>
            <ac:spMk id="18" creationId="{3802CCC5-9CF7-409F-A523-3DA7A0A40514}"/>
          </ac:spMkLst>
        </pc:spChg>
        <pc:spChg chg="mod">
          <ac:chgData name="Rutger Leer | M&amp;I/Partners" userId="88263843-63e4-4368-b33b-8adb88e9fb14" providerId="ADAL" clId="{685CC227-099E-4796-8B8D-9109CF72A6BA}" dt="2023-12-06T13:45:55.751" v="329" actId="790"/>
          <ac:spMkLst>
            <pc:docMk/>
            <pc:sldMk cId="2389059691" sldId="728"/>
            <ac:spMk id="19" creationId="{BC707EDB-1FFF-90D1-1D3D-795417EBC87E}"/>
          </ac:spMkLst>
        </pc:spChg>
        <pc:spChg chg="mod">
          <ac:chgData name="Rutger Leer | M&amp;I/Partners" userId="88263843-63e4-4368-b33b-8adb88e9fb14" providerId="ADAL" clId="{685CC227-099E-4796-8B8D-9109CF72A6BA}" dt="2023-12-06T13:45:55.749" v="328" actId="790"/>
          <ac:spMkLst>
            <pc:docMk/>
            <pc:sldMk cId="2389059691" sldId="728"/>
            <ac:spMk id="20" creationId="{8CA04B5C-41C4-652E-4CDB-EB9EF80B362C}"/>
          </ac:spMkLst>
        </pc:spChg>
        <pc:spChg chg="mod">
          <ac:chgData name="Rutger Leer | M&amp;I/Partners" userId="88263843-63e4-4368-b33b-8adb88e9fb14" providerId="ADAL" clId="{685CC227-099E-4796-8B8D-9109CF72A6BA}" dt="2023-12-06T13:45:55.697" v="311" actId="790"/>
          <ac:spMkLst>
            <pc:docMk/>
            <pc:sldMk cId="2389059691" sldId="728"/>
            <ac:spMk id="21" creationId="{9F553EE8-AF41-307A-B937-4A348C8527D9}"/>
          </ac:spMkLst>
        </pc:spChg>
        <pc:spChg chg="mod">
          <ac:chgData name="Rutger Leer | M&amp;I/Partners" userId="88263843-63e4-4368-b33b-8adb88e9fb14" providerId="ADAL" clId="{685CC227-099E-4796-8B8D-9109CF72A6BA}" dt="2023-12-06T13:45:55.698" v="312" actId="790"/>
          <ac:spMkLst>
            <pc:docMk/>
            <pc:sldMk cId="2389059691" sldId="728"/>
            <ac:spMk id="22" creationId="{E18AA786-2BB9-4902-4C1E-470900B7E3F3}"/>
          </ac:spMkLst>
        </pc:spChg>
        <pc:spChg chg="mod">
          <ac:chgData name="Rutger Leer | M&amp;I/Partners" userId="88263843-63e4-4368-b33b-8adb88e9fb14" providerId="ADAL" clId="{685CC227-099E-4796-8B8D-9109CF72A6BA}" dt="2023-12-06T13:45:55.747" v="327" actId="790"/>
          <ac:spMkLst>
            <pc:docMk/>
            <pc:sldMk cId="2389059691" sldId="728"/>
            <ac:spMk id="23" creationId="{E8CCC09B-9EF8-7C18-84ED-1E2751E4C353}"/>
          </ac:spMkLst>
        </pc:spChg>
        <pc:spChg chg="mod">
          <ac:chgData name="Rutger Leer | M&amp;I/Partners" userId="88263843-63e4-4368-b33b-8adb88e9fb14" providerId="ADAL" clId="{685CC227-099E-4796-8B8D-9109CF72A6BA}" dt="2023-12-06T13:45:55.746" v="326" actId="790"/>
          <ac:spMkLst>
            <pc:docMk/>
            <pc:sldMk cId="2389059691" sldId="728"/>
            <ac:spMk id="24" creationId="{03D50E45-8462-2101-8776-124E01407B45}"/>
          </ac:spMkLst>
        </pc:spChg>
        <pc:spChg chg="mod">
          <ac:chgData name="Rutger Leer | M&amp;I/Partners" userId="88263843-63e4-4368-b33b-8adb88e9fb14" providerId="ADAL" clId="{685CC227-099E-4796-8B8D-9109CF72A6BA}" dt="2023-12-06T13:45:55.743" v="325" actId="790"/>
          <ac:spMkLst>
            <pc:docMk/>
            <pc:sldMk cId="2389059691" sldId="728"/>
            <ac:spMk id="25" creationId="{B685AAF8-B204-302B-4529-E90191A87404}"/>
          </ac:spMkLst>
        </pc:spChg>
        <pc:spChg chg="mod">
          <ac:chgData name="Rutger Leer | M&amp;I/Partners" userId="88263843-63e4-4368-b33b-8adb88e9fb14" providerId="ADAL" clId="{685CC227-099E-4796-8B8D-9109CF72A6BA}" dt="2023-12-06T13:45:55.741" v="324" actId="790"/>
          <ac:spMkLst>
            <pc:docMk/>
            <pc:sldMk cId="2389059691" sldId="728"/>
            <ac:spMk id="26" creationId="{36E11B61-A194-8B7B-C0D3-23B3A0D7C986}"/>
          </ac:spMkLst>
        </pc:spChg>
        <pc:spChg chg="mod">
          <ac:chgData name="Rutger Leer | M&amp;I/Partners" userId="88263843-63e4-4368-b33b-8adb88e9fb14" providerId="ADAL" clId="{685CC227-099E-4796-8B8D-9109CF72A6BA}" dt="2023-12-06T13:45:55.737" v="323" actId="790"/>
          <ac:spMkLst>
            <pc:docMk/>
            <pc:sldMk cId="2389059691" sldId="728"/>
            <ac:spMk id="27" creationId="{53EFCFA7-5DF3-B1B7-6663-A9F2679E0B03}"/>
          </ac:spMkLst>
        </pc:spChg>
        <pc:spChg chg="mod">
          <ac:chgData name="Rutger Leer | M&amp;I/Partners" userId="88263843-63e4-4368-b33b-8adb88e9fb14" providerId="ADAL" clId="{685CC227-099E-4796-8B8D-9109CF72A6BA}" dt="2023-12-06T13:45:55.735" v="322" actId="790"/>
          <ac:spMkLst>
            <pc:docMk/>
            <pc:sldMk cId="2389059691" sldId="728"/>
            <ac:spMk id="28" creationId="{FF1DC073-5BCD-A822-30E8-F9EFF22306F8}"/>
          </ac:spMkLst>
        </pc:spChg>
        <pc:spChg chg="mod">
          <ac:chgData name="Rutger Leer | M&amp;I/Partners" userId="88263843-63e4-4368-b33b-8adb88e9fb14" providerId="ADAL" clId="{685CC227-099E-4796-8B8D-9109CF72A6BA}" dt="2023-12-06T13:45:55.731" v="321" actId="790"/>
          <ac:spMkLst>
            <pc:docMk/>
            <pc:sldMk cId="2389059691" sldId="728"/>
            <ac:spMk id="30" creationId="{86DE0011-6CE4-FA09-1B51-55DC64DFA0CC}"/>
          </ac:spMkLst>
        </pc:spChg>
        <pc:spChg chg="mod">
          <ac:chgData name="Rutger Leer | M&amp;I/Partners" userId="88263843-63e4-4368-b33b-8adb88e9fb14" providerId="ADAL" clId="{685CC227-099E-4796-8B8D-9109CF72A6BA}" dt="2023-12-06T13:45:55.729" v="320" actId="790"/>
          <ac:spMkLst>
            <pc:docMk/>
            <pc:sldMk cId="2389059691" sldId="728"/>
            <ac:spMk id="31" creationId="{8E7327DC-8805-D6E9-441A-9B887DA1DF5C}"/>
          </ac:spMkLst>
        </pc:spChg>
        <pc:spChg chg="mod">
          <ac:chgData name="Rutger Leer | M&amp;I/Partners" userId="88263843-63e4-4368-b33b-8adb88e9fb14" providerId="ADAL" clId="{685CC227-099E-4796-8B8D-9109CF72A6BA}" dt="2023-12-06T13:45:55.726" v="319" actId="790"/>
          <ac:spMkLst>
            <pc:docMk/>
            <pc:sldMk cId="2389059691" sldId="728"/>
            <ac:spMk id="1024" creationId="{B54E1BBB-A8C5-0026-2E64-5871B8ABD5D7}"/>
          </ac:spMkLst>
        </pc:spChg>
        <pc:spChg chg="mod">
          <ac:chgData name="Rutger Leer | M&amp;I/Partners" userId="88263843-63e4-4368-b33b-8adb88e9fb14" providerId="ADAL" clId="{685CC227-099E-4796-8B8D-9109CF72A6BA}" dt="2023-12-06T13:45:55.722" v="318" actId="790"/>
          <ac:spMkLst>
            <pc:docMk/>
            <pc:sldMk cId="2389059691" sldId="728"/>
            <ac:spMk id="1025" creationId="{EAD28C48-A7BA-8AA6-A911-A872D5F29C26}"/>
          </ac:spMkLst>
        </pc:spChg>
        <pc:spChg chg="mod">
          <ac:chgData name="Rutger Leer | M&amp;I/Partners" userId="88263843-63e4-4368-b33b-8adb88e9fb14" providerId="ADAL" clId="{685CC227-099E-4796-8B8D-9109CF72A6BA}" dt="2023-12-06T13:45:55.718" v="317" actId="790"/>
          <ac:spMkLst>
            <pc:docMk/>
            <pc:sldMk cId="2389059691" sldId="728"/>
            <ac:spMk id="1029" creationId="{0BCBC30E-4BCE-5D77-77FE-DD5FA12D2D8D}"/>
          </ac:spMkLst>
        </pc:spChg>
        <pc:spChg chg="mod">
          <ac:chgData name="Rutger Leer | M&amp;I/Partners" userId="88263843-63e4-4368-b33b-8adb88e9fb14" providerId="ADAL" clId="{685CC227-099E-4796-8B8D-9109CF72A6BA}" dt="2023-12-06T13:45:55.713" v="316" actId="790"/>
          <ac:spMkLst>
            <pc:docMk/>
            <pc:sldMk cId="2389059691" sldId="728"/>
            <ac:spMk id="1031" creationId="{730A350F-593F-8D44-3B9B-1F11C525E351}"/>
          </ac:spMkLst>
        </pc:spChg>
        <pc:spChg chg="mod">
          <ac:chgData name="Rutger Leer | M&amp;I/Partners" userId="88263843-63e4-4368-b33b-8adb88e9fb14" providerId="ADAL" clId="{685CC227-099E-4796-8B8D-9109CF72A6BA}" dt="2023-12-06T13:45:55.708" v="315" actId="790"/>
          <ac:spMkLst>
            <pc:docMk/>
            <pc:sldMk cId="2389059691" sldId="728"/>
            <ac:spMk id="1032" creationId="{CBB2886D-BD74-84C1-473E-2E495E5A9C1D}"/>
          </ac:spMkLst>
        </pc:spChg>
        <pc:spChg chg="mod">
          <ac:chgData name="Rutger Leer | M&amp;I/Partners" userId="88263843-63e4-4368-b33b-8adb88e9fb14" providerId="ADAL" clId="{685CC227-099E-4796-8B8D-9109CF72A6BA}" dt="2023-12-06T13:45:55.705" v="314" actId="790"/>
          <ac:spMkLst>
            <pc:docMk/>
            <pc:sldMk cId="2389059691" sldId="728"/>
            <ac:spMk id="1033" creationId="{3F6A8E1D-D5CB-9F86-6B4B-88A419849DFF}"/>
          </ac:spMkLst>
        </pc:spChg>
        <pc:spChg chg="mod">
          <ac:chgData name="Rutger Leer | M&amp;I/Partners" userId="88263843-63e4-4368-b33b-8adb88e9fb14" providerId="ADAL" clId="{685CC227-099E-4796-8B8D-9109CF72A6BA}" dt="2023-12-06T13:45:55.694" v="310" actId="790"/>
          <ac:spMkLst>
            <pc:docMk/>
            <pc:sldMk cId="2389059691" sldId="728"/>
            <ac:spMk id="1047" creationId="{D9F8E348-0001-D1FE-6864-BB4E3FA6EE7A}"/>
          </ac:spMkLst>
        </pc:spChg>
      </pc:sldChg>
      <pc:sldChg chg="modSp new del mod">
        <pc:chgData name="Rutger Leer | M&amp;I/Partners" userId="88263843-63e4-4368-b33b-8adb88e9fb14" providerId="ADAL" clId="{685CC227-099E-4796-8B8D-9109CF72A6BA}" dt="2023-12-06T14:30:18.489" v="389" actId="47"/>
        <pc:sldMkLst>
          <pc:docMk/>
          <pc:sldMk cId="3302424801" sldId="729"/>
        </pc:sldMkLst>
        <pc:spChg chg="mod">
          <ac:chgData name="Rutger Leer | M&amp;I/Partners" userId="88263843-63e4-4368-b33b-8adb88e9fb14" providerId="ADAL" clId="{685CC227-099E-4796-8B8D-9109CF72A6BA}" dt="2023-12-06T14:24:40.445" v="368" actId="790"/>
          <ac:spMkLst>
            <pc:docMk/>
            <pc:sldMk cId="3302424801" sldId="729"/>
            <ac:spMk id="2" creationId="{3C838BAE-E06E-BEAD-FA50-35515964F605}"/>
          </ac:spMkLst>
        </pc:spChg>
      </pc:sldChg>
      <pc:sldChg chg="modSp add del mod">
        <pc:chgData name="Rutger Leer | M&amp;I/Partners" userId="88263843-63e4-4368-b33b-8adb88e9fb14" providerId="ADAL" clId="{685CC227-099E-4796-8B8D-9109CF72A6BA}" dt="2023-12-06T14:30:19.789" v="390" actId="47"/>
        <pc:sldMkLst>
          <pc:docMk/>
          <pc:sldMk cId="4134915826" sldId="730"/>
        </pc:sldMkLst>
        <pc:spChg chg="mod">
          <ac:chgData name="Rutger Leer | M&amp;I/Partners" userId="88263843-63e4-4368-b33b-8adb88e9fb14" providerId="ADAL" clId="{685CC227-099E-4796-8B8D-9109CF72A6BA}" dt="2023-12-06T14:27:37.814" v="371" actId="790"/>
          <ac:spMkLst>
            <pc:docMk/>
            <pc:sldMk cId="4134915826" sldId="730"/>
            <ac:spMk id="15" creationId="{A97E374A-0DB8-44FC-8914-4CB116147FF4}"/>
          </ac:spMkLst>
        </pc:spChg>
        <pc:spChg chg="mod">
          <ac:chgData name="Rutger Leer | M&amp;I/Partners" userId="88263843-63e4-4368-b33b-8adb88e9fb14" providerId="ADAL" clId="{685CC227-099E-4796-8B8D-9109CF72A6BA}" dt="2023-12-06T14:27:37.816" v="372" actId="790"/>
          <ac:spMkLst>
            <pc:docMk/>
            <pc:sldMk cId="4134915826" sldId="730"/>
            <ac:spMk id="16" creationId="{AAA05C99-2873-495F-8D28-5B9ED022EE6C}"/>
          </ac:spMkLst>
        </pc:spChg>
      </pc:sldChg>
      <pc:sldChg chg="modSp add del mod">
        <pc:chgData name="Rutger Leer | M&amp;I/Partners" userId="88263843-63e4-4368-b33b-8adb88e9fb14" providerId="ADAL" clId="{685CC227-099E-4796-8B8D-9109CF72A6BA}" dt="2023-12-06T14:30:17.849" v="388" actId="47"/>
        <pc:sldMkLst>
          <pc:docMk/>
          <pc:sldMk cId="3716920793" sldId="731"/>
        </pc:sldMkLst>
        <pc:spChg chg="mod">
          <ac:chgData name="Rutger Leer | M&amp;I/Partners" userId="88263843-63e4-4368-b33b-8adb88e9fb14" providerId="ADAL" clId="{685CC227-099E-4796-8B8D-9109CF72A6BA}" dt="2023-12-06T14:28:15.742" v="378" actId="790"/>
          <ac:spMkLst>
            <pc:docMk/>
            <pc:sldMk cId="3716920793" sldId="731"/>
            <ac:spMk id="2" creationId="{86C8ADE1-21A7-47D8-A4B2-ADD786E549E1}"/>
          </ac:spMkLst>
        </pc:spChg>
        <pc:spChg chg="mod">
          <ac:chgData name="Rutger Leer | M&amp;I/Partners" userId="88263843-63e4-4368-b33b-8adb88e9fb14" providerId="ADAL" clId="{685CC227-099E-4796-8B8D-9109CF72A6BA}" dt="2023-12-06T14:28:15.759" v="379" actId="790"/>
          <ac:spMkLst>
            <pc:docMk/>
            <pc:sldMk cId="3716920793" sldId="731"/>
            <ac:spMk id="3" creationId="{473DE35D-8C06-446B-9BC8-257E0A10E1C9}"/>
          </ac:spMkLst>
        </pc:spChg>
        <pc:spChg chg="mod">
          <ac:chgData name="Rutger Leer | M&amp;I/Partners" userId="88263843-63e4-4368-b33b-8adb88e9fb14" providerId="ADAL" clId="{685CC227-099E-4796-8B8D-9109CF72A6BA}" dt="2023-12-06T14:28:15.764" v="384" actId="790"/>
          <ac:spMkLst>
            <pc:docMk/>
            <pc:sldMk cId="3716920793" sldId="731"/>
            <ac:spMk id="35" creationId="{7ECFB9B7-B947-47D8-839C-534D4AD35606}"/>
          </ac:spMkLst>
        </pc:spChg>
        <pc:spChg chg="mod">
          <ac:chgData name="Rutger Leer | M&amp;I/Partners" userId="88263843-63e4-4368-b33b-8adb88e9fb14" providerId="ADAL" clId="{685CC227-099E-4796-8B8D-9109CF72A6BA}" dt="2023-12-06T14:28:15.763" v="383" actId="790"/>
          <ac:spMkLst>
            <pc:docMk/>
            <pc:sldMk cId="3716920793" sldId="731"/>
            <ac:spMk id="36" creationId="{B193C12B-85BA-4007-A25D-4069B8EC27C9}"/>
          </ac:spMkLst>
        </pc:spChg>
        <pc:spChg chg="mod">
          <ac:chgData name="Rutger Leer | M&amp;I/Partners" userId="88263843-63e4-4368-b33b-8adb88e9fb14" providerId="ADAL" clId="{685CC227-099E-4796-8B8D-9109CF72A6BA}" dt="2023-12-06T14:28:15.762" v="382" actId="790"/>
          <ac:spMkLst>
            <pc:docMk/>
            <pc:sldMk cId="3716920793" sldId="731"/>
            <ac:spMk id="37" creationId="{79CB7390-BE43-46CE-8BC3-241C3768182A}"/>
          </ac:spMkLst>
        </pc:spChg>
        <pc:spChg chg="mod">
          <ac:chgData name="Rutger Leer | M&amp;I/Partners" userId="88263843-63e4-4368-b33b-8adb88e9fb14" providerId="ADAL" clId="{685CC227-099E-4796-8B8D-9109CF72A6BA}" dt="2023-12-06T14:28:15.760" v="381" actId="790"/>
          <ac:spMkLst>
            <pc:docMk/>
            <pc:sldMk cId="3716920793" sldId="731"/>
            <ac:spMk id="38" creationId="{FD3B5365-6C52-4D88-9398-70923F01E456}"/>
          </ac:spMkLst>
        </pc:spChg>
        <pc:spChg chg="mod">
          <ac:chgData name="Rutger Leer | M&amp;I/Partners" userId="88263843-63e4-4368-b33b-8adb88e9fb14" providerId="ADAL" clId="{685CC227-099E-4796-8B8D-9109CF72A6BA}" dt="2023-12-06T14:28:15.760" v="380" actId="790"/>
          <ac:spMkLst>
            <pc:docMk/>
            <pc:sldMk cId="3716920793" sldId="731"/>
            <ac:spMk id="39" creationId="{2AB25782-CB56-4218-9823-FE9C553C3395}"/>
          </ac:spMkLst>
        </pc:spChg>
      </pc:sldChg>
      <pc:sldMasterChg chg="add del addSldLayout delSldLayout">
        <pc:chgData name="Rutger Leer | M&amp;I/Partners" userId="88263843-63e4-4368-b33b-8adb88e9fb14" providerId="ADAL" clId="{685CC227-099E-4796-8B8D-9109CF72A6BA}" dt="2023-12-06T14:30:19.789" v="390" actId="47"/>
        <pc:sldMasterMkLst>
          <pc:docMk/>
          <pc:sldMasterMk cId="3765216167" sldId="2147483694"/>
        </pc:sldMasterMkLst>
        <pc:sldLayoutChg chg="add del">
          <pc:chgData name="Rutger Leer | M&amp;I/Partners" userId="88263843-63e4-4368-b33b-8adb88e9fb14" providerId="ADAL" clId="{685CC227-099E-4796-8B8D-9109CF72A6BA}" dt="2023-12-06T14:30:19.789" v="390" actId="47"/>
          <pc:sldLayoutMkLst>
            <pc:docMk/>
            <pc:sldMasterMk cId="3765216167" sldId="2147483694"/>
            <pc:sldLayoutMk cId="946028344"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425CD-19F1-4239-A332-3DFD12C99DB5}" type="datetimeFigureOut">
              <a:rPr lang="en-US" smtClean="0"/>
              <a:t>4/16/2024</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68CA0-F033-4C31-830E-6314A37D9E33}" type="slidenum">
              <a:rPr lang="en-US" smtClean="0"/>
              <a:t>‹nr.›</a:t>
            </a:fld>
            <a:endParaRPr lang="en-US"/>
          </a:p>
        </p:txBody>
      </p:sp>
    </p:spTree>
    <p:extLst>
      <p:ext uri="{BB962C8B-B14F-4D97-AF65-F5344CB8AC3E}">
        <p14:creationId xmlns:p14="http://schemas.microsoft.com/office/powerpoint/2010/main" val="370085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366D1-8819-C34D-8CD3-B3AF4459DBA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506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www.youtube.com/user/mxipartners" TargetMode="External"/><Relationship Id="rId3" Type="http://schemas.openxmlformats.org/officeDocument/2006/relationships/hyperlink" Target="http://www.mxi.nl/" TargetMode="External"/><Relationship Id="rId7" Type="http://schemas.openxmlformats.org/officeDocument/2006/relationships/image" Target="../media/image6.png"/><Relationship Id="rId2" Type="http://schemas.openxmlformats.org/officeDocument/2006/relationships/hyperlink" Target="mailto:info@mxi.nl" TargetMode="External"/><Relationship Id="rId1" Type="http://schemas.openxmlformats.org/officeDocument/2006/relationships/slideMaster" Target="../slideMasters/slideMaster1.xml"/><Relationship Id="rId6" Type="http://schemas.openxmlformats.org/officeDocument/2006/relationships/hyperlink" Target="https://twitter.com/MxIpartners" TargetMode="External"/><Relationship Id="rId5" Type="http://schemas.openxmlformats.org/officeDocument/2006/relationships/image" Target="../media/image5.png"/><Relationship Id="rId4" Type="http://schemas.openxmlformats.org/officeDocument/2006/relationships/hyperlink" Target="https://www.linkedin.com/company/m&amp;i-partners/?" TargetMode="External"/><Relationship Id="rId9"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mxi.nl/"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4" name="picTitle">
            <a:extLst>
              <a:ext uri="{FF2B5EF4-FFF2-40B4-BE49-F238E27FC236}">
                <a16:creationId xmlns:a16="http://schemas.microsoft.com/office/drawing/2014/main" id="{D8015726-D652-4350-8378-7E6507C9D1F6}"/>
              </a:ext>
            </a:extLst>
          </p:cNvPr>
          <p:cNvSpPr/>
          <p:nvPr userDrawn="1"/>
        </p:nvSpPr>
        <p:spPr>
          <a:xfrm>
            <a:off x="-1" y="0"/>
            <a:ext cx="12192000" cy="549832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D3720C3-0619-47B4-8806-E635D0E8F242}"/>
              </a:ext>
            </a:extLst>
          </p:cNvPr>
          <p:cNvSpPr/>
          <p:nvPr userDrawn="1"/>
        </p:nvSpPr>
        <p:spPr>
          <a:xfrm>
            <a:off x="-1" y="2228049"/>
            <a:ext cx="8986521" cy="3270277"/>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E14004B-A21F-4E01-903D-0386ACA8BA96}"/>
              </a:ext>
            </a:extLst>
          </p:cNvPr>
          <p:cNvSpPr/>
          <p:nvPr userDrawn="1"/>
        </p:nvSpPr>
        <p:spPr>
          <a:xfrm>
            <a:off x="-1" y="5498326"/>
            <a:ext cx="12192000" cy="1359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FF38A8-6408-49DD-BDCD-CCC66EBD26AB}"/>
              </a:ext>
            </a:extLst>
          </p:cNvPr>
          <p:cNvSpPr>
            <a:spLocks noGrp="1"/>
          </p:cNvSpPr>
          <p:nvPr>
            <p:ph type="ctrTitle" hasCustomPrompt="1"/>
          </p:nvPr>
        </p:nvSpPr>
        <p:spPr>
          <a:xfrm>
            <a:off x="720000" y="3924000"/>
            <a:ext cx="6177600" cy="1054800"/>
          </a:xfrm>
        </p:spPr>
        <p:txBody>
          <a:bodyPr anchor="t" anchorCtr="0">
            <a:noAutofit/>
          </a:bodyPr>
          <a:lstStyle>
            <a:lvl1pPr algn="l">
              <a:defRPr sz="2800" cap="all" baseline="0">
                <a:solidFill>
                  <a:schemeClr val="bg1"/>
                </a:solidFill>
              </a:defRPr>
            </a:lvl1pPr>
          </a:lstStyle>
          <a:p>
            <a:r>
              <a:rPr lang="nl-NL"/>
              <a:t>Klik om titel te bewerken	</a:t>
            </a:r>
            <a:endParaRPr lang="en-US"/>
          </a:p>
        </p:txBody>
      </p:sp>
      <p:sp>
        <p:nvSpPr>
          <p:cNvPr id="3" name="Ondertitel 2">
            <a:extLst>
              <a:ext uri="{FF2B5EF4-FFF2-40B4-BE49-F238E27FC236}">
                <a16:creationId xmlns:a16="http://schemas.microsoft.com/office/drawing/2014/main" id="{797D4286-6EE3-4D3D-B6B3-6460600EFF41}"/>
              </a:ext>
            </a:extLst>
          </p:cNvPr>
          <p:cNvSpPr>
            <a:spLocks noGrp="1"/>
          </p:cNvSpPr>
          <p:nvPr>
            <p:ph type="subTitle" idx="1"/>
          </p:nvPr>
        </p:nvSpPr>
        <p:spPr>
          <a:xfrm>
            <a:off x="720000" y="3528000"/>
            <a:ext cx="6163200" cy="349200"/>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8" name="Rechthoek 7">
            <a:extLst>
              <a:ext uri="{FF2B5EF4-FFF2-40B4-BE49-F238E27FC236}">
                <a16:creationId xmlns:a16="http://schemas.microsoft.com/office/drawing/2014/main" id="{A22B132F-C48D-42A5-96B1-2ED83D2E6709}"/>
              </a:ext>
            </a:extLst>
          </p:cNvPr>
          <p:cNvSpPr/>
          <p:nvPr userDrawn="1"/>
        </p:nvSpPr>
        <p:spPr>
          <a:xfrm>
            <a:off x="0" y="5203825"/>
            <a:ext cx="12192000" cy="299131"/>
          </a:xfrm>
          <a:prstGeom prst="rect">
            <a:avLst/>
          </a:prstGeom>
          <a:solidFill>
            <a:srgbClr val="00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6F97A7F2-9174-4B6F-8A83-9A79F2FEBC4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083674" y="5841107"/>
            <a:ext cx="2703273" cy="743618"/>
          </a:xfrm>
          <a:prstGeom prst="rect">
            <a:avLst/>
          </a:prstGeom>
        </p:spPr>
      </p:pic>
      <p:sp>
        <p:nvSpPr>
          <p:cNvPr id="16" name="do_Speaker">
            <a:extLst>
              <a:ext uri="{FF2B5EF4-FFF2-40B4-BE49-F238E27FC236}">
                <a16:creationId xmlns:a16="http://schemas.microsoft.com/office/drawing/2014/main" id="{E990E6EA-653F-4FE2-BEB9-660300C20677}"/>
              </a:ext>
            </a:extLst>
          </p:cNvPr>
          <p:cNvSpPr>
            <a:spLocks noGrp="1"/>
          </p:cNvSpPr>
          <p:nvPr>
            <p:ph type="body" sz="quarter" idx="12" hasCustomPrompt="1"/>
          </p:nvPr>
        </p:nvSpPr>
        <p:spPr>
          <a:xfrm>
            <a:off x="720000" y="3042000"/>
            <a:ext cx="3960000" cy="260350"/>
          </a:xfrm>
        </p:spPr>
        <p:txBody>
          <a:bodyPr>
            <a:noAutofit/>
          </a:bodyPr>
          <a:lstStyle>
            <a:lvl1pPr algn="l">
              <a:buFontTx/>
              <a:buNone/>
              <a:defRPr sz="140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a:solidFill>
                  <a:schemeClr val="bg1"/>
                </a:solidFill>
              </a:defRPr>
            </a:lvl6pPr>
            <a:lvl8pPr marL="0" indent="0">
              <a:buFontTx/>
              <a:buNone/>
              <a:defRPr>
                <a:solidFill>
                  <a:schemeClr val="bg1"/>
                </a:solidFill>
              </a:defRPr>
            </a:lvl8pPr>
            <a:lvl9pPr marL="0" indent="0">
              <a:buFontTx/>
              <a:buNone/>
              <a:defRPr>
                <a:solidFill>
                  <a:schemeClr val="bg1"/>
                </a:solidFill>
              </a:defRPr>
            </a:lvl9pPr>
          </a:lstStyle>
          <a:p>
            <a:pPr lvl="0"/>
            <a:r>
              <a:rPr lang="nl-NL"/>
              <a:t>Nummer/versie</a:t>
            </a:r>
          </a:p>
        </p:txBody>
      </p:sp>
      <p:sp>
        <p:nvSpPr>
          <p:cNvPr id="17" name="do_Date">
            <a:extLst>
              <a:ext uri="{FF2B5EF4-FFF2-40B4-BE49-F238E27FC236}">
                <a16:creationId xmlns:a16="http://schemas.microsoft.com/office/drawing/2014/main" id="{16B91BD8-BA5D-4D3F-AA5B-09EE05389841}"/>
              </a:ext>
            </a:extLst>
          </p:cNvPr>
          <p:cNvSpPr>
            <a:spLocks noGrp="1"/>
          </p:cNvSpPr>
          <p:nvPr>
            <p:ph type="body" sz="quarter" idx="13" hasCustomPrompt="1"/>
          </p:nvPr>
        </p:nvSpPr>
        <p:spPr>
          <a:xfrm>
            <a:off x="719999" y="2736000"/>
            <a:ext cx="3960000" cy="260350"/>
          </a:xfrm>
        </p:spPr>
        <p:txBody>
          <a:bodyPr>
            <a:noAutofit/>
          </a:bodyPr>
          <a:lstStyle>
            <a:lvl1pPr algn="l">
              <a:buFontTx/>
              <a:buNone/>
              <a:defRPr sz="140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a:solidFill>
                  <a:schemeClr val="bg1"/>
                </a:solidFill>
              </a:defRPr>
            </a:lvl6pPr>
            <a:lvl8pPr marL="0" indent="0">
              <a:buFontTx/>
              <a:buNone/>
              <a:defRPr>
                <a:solidFill>
                  <a:schemeClr val="bg1"/>
                </a:solidFill>
              </a:defRPr>
            </a:lvl8pPr>
            <a:lvl9pPr marL="0" indent="0">
              <a:buFontTx/>
              <a:buNone/>
              <a:defRPr>
                <a:solidFill>
                  <a:schemeClr val="bg1"/>
                </a:solidFill>
              </a:defRPr>
            </a:lvl9pPr>
          </a:lstStyle>
          <a:p>
            <a:pPr lvl="0"/>
            <a:r>
              <a:rPr lang="nl-NL"/>
              <a:t>Datum</a:t>
            </a:r>
          </a:p>
        </p:txBody>
      </p:sp>
      <p:pic>
        <p:nvPicPr>
          <p:cNvPr id="12" name="Picture 6">
            <a:extLst>
              <a:ext uri="{FF2B5EF4-FFF2-40B4-BE49-F238E27FC236}">
                <a16:creationId xmlns:a16="http://schemas.microsoft.com/office/drawing/2014/main" id="{5A3E65F7-D7EA-4B38-BB77-520E24F9E9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999" y="5995071"/>
            <a:ext cx="1769201" cy="214610"/>
          </a:xfrm>
          <a:prstGeom prst="rect">
            <a:avLst/>
          </a:prstGeom>
          <a:noFill/>
          <a:ln>
            <a:noFill/>
          </a:ln>
        </p:spPr>
      </p:pic>
    </p:spTree>
    <p:extLst>
      <p:ext uri="{BB962C8B-B14F-4D97-AF65-F5344CB8AC3E}">
        <p14:creationId xmlns:p14="http://schemas.microsoft.com/office/powerpoint/2010/main" val="68675133"/>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 titel + 2 tekstblokken">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5E2ABFB9-D6DF-4819-A3E5-4A4388C52301}"/>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1848355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titel + 2 tekstblokken kleu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7FD4238F-E876-4F13-AF9B-EC5EBB01CAE4}"/>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2" name="Rechthoek 11">
            <a:extLst>
              <a:ext uri="{FF2B5EF4-FFF2-40B4-BE49-F238E27FC236}">
                <a16:creationId xmlns:a16="http://schemas.microsoft.com/office/drawing/2014/main" id="{68F294B7-01F0-4F68-A1A5-BACB6E8EBF9C}"/>
              </a:ext>
            </a:extLst>
          </p:cNvPr>
          <p:cNvSpPr/>
          <p:nvPr userDrawn="1"/>
        </p:nvSpPr>
        <p:spPr>
          <a:xfrm flipH="1">
            <a:off x="6095999" y="0"/>
            <a:ext cx="6096000" cy="6858000"/>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noAutofit/>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4925221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 2 tekstblokk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0573543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itels + 2 tekstblokken kleur">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3162236B-7530-46A3-BE2E-554BF277C8E8}"/>
              </a:ext>
            </a:extLst>
          </p:cNvPr>
          <p:cNvSpPr/>
          <p:nvPr userDrawn="1"/>
        </p:nvSpPr>
        <p:spPr>
          <a:xfrm flipH="1">
            <a:off x="6095999" y="0"/>
            <a:ext cx="6096000" cy="6858000"/>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10306800" cy="540000"/>
          </a:xfrm>
        </p:spPr>
        <p:txBody>
          <a:bodyPr>
            <a:noAutofit/>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9923274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dia">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‹nr.›</a:t>
            </a:fld>
            <a:endParaRPr lang="en-US"/>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noAutofit/>
          </a:bodyPr>
          <a:lstStyle/>
          <a:p>
            <a:r>
              <a:rPr lang="nl-NL"/>
              <a:t>Klik om stijl te bewerken</a:t>
            </a:r>
            <a:endParaRPr lang="en-US"/>
          </a:p>
        </p:txBody>
      </p:sp>
      <p:sp>
        <p:nvSpPr>
          <p:cNvPr id="9" name="object 21">
            <a:extLst>
              <a:ext uri="{FF2B5EF4-FFF2-40B4-BE49-F238E27FC236}">
                <a16:creationId xmlns:a16="http://schemas.microsoft.com/office/drawing/2014/main" id="{31CC51EB-9669-4C51-BB52-B195B1D2E7EC}"/>
              </a:ext>
            </a:extLst>
          </p:cNvPr>
          <p:cNvSpPr txBox="1"/>
          <p:nvPr userDrawn="1"/>
        </p:nvSpPr>
        <p:spPr>
          <a:xfrm>
            <a:off x="8769260" y="1884465"/>
            <a:ext cx="2699044" cy="2059538"/>
          </a:xfrm>
          <a:prstGeom prst="rect">
            <a:avLst/>
          </a:prstGeom>
        </p:spPr>
        <p:txBody>
          <a:bodyPr vert="horz" wrap="square" lIns="0" tIns="0" rIns="0" bIns="0" rtlCol="0">
            <a:noAutofit/>
          </a:bodyPr>
          <a:lstStyle/>
          <a:p>
            <a:pPr marL="11505"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chemeClr val="tx2"/>
                </a:solidFill>
                <a:effectLst/>
                <a:uLnTx/>
                <a:uFillTx/>
                <a:latin typeface="Calibri" panose="020F0502020204030204"/>
                <a:ea typeface="+mn-ea"/>
                <a:cs typeface="Source Sans Pro"/>
              </a:rPr>
              <a:t>M&amp;I/Partners</a:t>
            </a:r>
            <a:endParaRPr kumimoji="0" sz="1400" b="0" i="0" u="none" strike="noStrike" kern="1200" cap="none" spc="0" normalizeH="0" baseline="0" noProof="0">
              <a:ln>
                <a:noFill/>
              </a:ln>
              <a:solidFill>
                <a:schemeClr val="tx2"/>
              </a:solidFill>
              <a:effectLst/>
              <a:uLnTx/>
              <a:uFillTx/>
              <a:latin typeface="Calibri" panose="020F0502020204030204"/>
              <a:ea typeface="+mn-ea"/>
              <a:cs typeface="Source Sans Pro"/>
            </a:endParaRPr>
          </a:p>
          <a:p>
            <a:pPr marL="11505" marR="0" lvl="0" indent="0" algn="l" defTabSz="914400" rtl="0" eaLnBrk="1" fontAlgn="auto" latinLnBrk="0" hangingPunct="1">
              <a:lnSpc>
                <a:spcPct val="100000"/>
              </a:lnSpc>
              <a:spcBef>
                <a:spcPts val="68"/>
              </a:spcBef>
              <a:spcAft>
                <a:spcPts val="0"/>
              </a:spcAft>
              <a:buClrTx/>
              <a:buSzTx/>
              <a:buFontTx/>
              <a:buNone/>
              <a:tabLst/>
              <a:defRPr/>
            </a:pPr>
            <a:r>
              <a:rPr kumimoji="0" sz="1200" b="0" i="0" u="none" strike="noStrike" kern="1200" cap="none" spc="0" normalizeH="0" baseline="0" noProof="0" err="1">
                <a:ln>
                  <a:noFill/>
                </a:ln>
                <a:solidFill>
                  <a:schemeClr val="tx1"/>
                </a:solidFill>
                <a:effectLst/>
                <a:uLnTx/>
                <a:uFillTx/>
                <a:latin typeface="Calibri" panose="020F0502020204030204"/>
                <a:ea typeface="+mn-ea"/>
                <a:cs typeface="Source Sans Pro Light"/>
              </a:rPr>
              <a:t>S</a:t>
            </a:r>
            <a:r>
              <a:rPr kumimoji="0" sz="1200" b="0" i="0" u="none" strike="noStrike" kern="1200" cap="none" spc="-19" normalizeH="0" baseline="0" noProof="0" err="1">
                <a:ln>
                  <a:noFill/>
                </a:ln>
                <a:solidFill>
                  <a:schemeClr val="tx1"/>
                </a:solidFill>
                <a:effectLst/>
                <a:uLnTx/>
                <a:uFillTx/>
                <a:latin typeface="Calibri" panose="020F0502020204030204"/>
                <a:ea typeface="+mn-ea"/>
                <a:cs typeface="Source Sans Pro Light"/>
              </a:rPr>
              <a:t>p</a:t>
            </a:r>
            <a:r>
              <a:rPr kumimoji="0" sz="1200" b="0" i="0" u="none" strike="noStrike" kern="1200" cap="none" spc="0" normalizeH="0" baseline="0" noProof="0" err="1">
                <a:ln>
                  <a:noFill/>
                </a:ln>
                <a:solidFill>
                  <a:schemeClr val="tx1"/>
                </a:solidFill>
                <a:effectLst/>
                <a:uLnTx/>
                <a:uFillTx/>
                <a:latin typeface="Calibri" panose="020F0502020204030204"/>
                <a:ea typeface="+mn-ea"/>
                <a:cs typeface="Source Sans Pro Light"/>
              </a:rPr>
              <a:t>ar</a:t>
            </a:r>
            <a:r>
              <a:rPr kumimoji="0" sz="1200" b="0" i="0" u="none" strike="noStrike" kern="1200" cap="none" spc="-15" normalizeH="0" baseline="0" noProof="0" err="1">
                <a:ln>
                  <a:noFill/>
                </a:ln>
                <a:solidFill>
                  <a:schemeClr val="tx1"/>
                </a:solidFill>
                <a:effectLst/>
                <a:uLnTx/>
                <a:uFillTx/>
                <a:latin typeface="Calibri" panose="020F0502020204030204"/>
                <a:ea typeface="+mn-ea"/>
                <a:cs typeface="Source Sans Pro Light"/>
              </a:rPr>
              <a:t>r</a:t>
            </a:r>
            <a:r>
              <a:rPr kumimoji="0" sz="1200" b="0" i="0" u="none" strike="noStrike" kern="1200" cap="none" spc="0" normalizeH="0" baseline="0" noProof="0" err="1">
                <a:ln>
                  <a:noFill/>
                </a:ln>
                <a:solidFill>
                  <a:schemeClr val="tx1"/>
                </a:solidFill>
                <a:effectLst/>
                <a:uLnTx/>
                <a:uFillTx/>
                <a:latin typeface="Calibri" panose="020F0502020204030204"/>
                <a:ea typeface="+mn-ea"/>
                <a:cs typeface="Source Sans Pro Light"/>
              </a:rPr>
              <a:t>enheuvel</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 32</a:t>
            </a:r>
          </a:p>
          <a:p>
            <a:pPr marL="11505" marR="0" lvl="0" indent="0" algn="l" defTabSz="914400" rtl="0" eaLnBrk="1" fontAlgn="auto" latinLnBrk="0" hangingPunct="1">
              <a:lnSpc>
                <a:spcPct val="100000"/>
              </a:lnSpc>
              <a:spcBef>
                <a:spcPts val="87"/>
              </a:spcBef>
              <a:spcAft>
                <a:spcPts val="0"/>
              </a:spcAft>
              <a:buClrTx/>
              <a:buSzTx/>
              <a:buFontTx/>
              <a:buNone/>
              <a:tabLst/>
              <a:defRPr/>
            </a:pP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3708 </a:t>
            </a:r>
            <a:r>
              <a:rPr kumimoji="0" sz="1200" b="0" i="0" u="none" strike="noStrike" kern="1200" cap="none" spc="5" normalizeH="0" baseline="0" noProof="0">
                <a:ln>
                  <a:noFill/>
                </a:ln>
                <a:solidFill>
                  <a:schemeClr val="tx1"/>
                </a:solidFill>
                <a:effectLst/>
                <a:uLnTx/>
                <a:uFillTx/>
                <a:latin typeface="Calibri" panose="020F0502020204030204"/>
                <a:ea typeface="+mn-ea"/>
                <a:cs typeface="Source Sans Pro Light"/>
              </a:rPr>
              <a:t>JE </a:t>
            </a:r>
            <a:r>
              <a:rPr kumimoji="0" sz="1200" b="0" i="0" u="none" strike="noStrike" kern="1200" cap="none" spc="-23" normalizeH="0" baseline="0" noProof="0">
                <a:ln>
                  <a:noFill/>
                </a:ln>
                <a:solidFill>
                  <a:schemeClr val="tx1"/>
                </a:solidFill>
                <a:effectLst/>
                <a:uLnTx/>
                <a:uFillTx/>
                <a:latin typeface="Calibri" panose="020F0502020204030204"/>
                <a:ea typeface="+mn-ea"/>
                <a:cs typeface="Source Sans Pro Light"/>
              </a:rPr>
              <a:t>Z</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eist</a:t>
            </a:r>
          </a:p>
          <a:p>
            <a:pPr marL="0" marR="0" lvl="0" indent="0" algn="l" defTabSz="914400" rtl="0" eaLnBrk="1" fontAlgn="auto" latinLnBrk="0" hangingPunct="1">
              <a:lnSpc>
                <a:spcPct val="100000"/>
              </a:lnSpc>
              <a:spcBef>
                <a:spcPts val="17"/>
              </a:spcBef>
              <a:spcAft>
                <a:spcPts val="0"/>
              </a:spcAft>
              <a:buClrTx/>
              <a:buSzTx/>
              <a:buFontTx/>
              <a:buNone/>
              <a:tabLst/>
              <a:defRPr/>
            </a:pPr>
            <a:endParaRPr kumimoji="0" sz="1200" b="0" i="0" u="none" strike="noStrike" kern="1200" cap="none" spc="0" normalizeH="0" baseline="0" noProof="0">
              <a:ln>
                <a:noFill/>
              </a:ln>
              <a:solidFill>
                <a:schemeClr val="tx1"/>
              </a:solidFill>
              <a:effectLst/>
              <a:uLnTx/>
              <a:uFillTx/>
              <a:latin typeface="Calibri" panose="020F0502020204030204"/>
              <a:ea typeface="+mn-ea"/>
              <a:cs typeface="Times New Roman"/>
            </a:endParaRPr>
          </a:p>
          <a:p>
            <a:pPr marL="11505"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T   </a:t>
            </a:r>
            <a:r>
              <a:rPr kumimoji="0" sz="1200" b="1" i="0" u="none" strike="noStrike" kern="1200" cap="none" spc="-83" normalizeH="0" baseline="0" noProof="0">
                <a:ln>
                  <a:noFill/>
                </a:ln>
                <a:solidFill>
                  <a:schemeClr val="tx1"/>
                </a:solidFill>
                <a:effectLst/>
                <a:uLnTx/>
                <a:uFillTx/>
                <a:latin typeface="Calibri" panose="020F0502020204030204"/>
                <a:ea typeface="+mn-ea"/>
                <a:cs typeface="Source Sans Pro Semibold"/>
              </a:rPr>
              <a:t> </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(030) 2 270 500</a:t>
            </a:r>
          </a:p>
          <a:p>
            <a:pPr marL="11505" marR="0" lvl="0" indent="0" algn="l" defTabSz="914400" rtl="0" eaLnBrk="1" fontAlgn="auto" latinLnBrk="0" hangingPunct="1">
              <a:lnSpc>
                <a:spcPct val="100000"/>
              </a:lnSpc>
              <a:spcBef>
                <a:spcPts val="87"/>
              </a:spcBef>
              <a:spcAft>
                <a:spcPts val="0"/>
              </a:spcAft>
              <a:buClrTx/>
              <a:buSzTx/>
              <a:buFontTx/>
              <a:buNone/>
              <a:tabLst/>
              <a:defRPr/>
            </a:pPr>
            <a:r>
              <a:rPr kumimoji="0"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E   </a:t>
            </a:r>
            <a:r>
              <a:rPr kumimoji="0" sz="1200" b="1" i="0" u="none" strike="noStrike" kern="1200" cap="none" spc="-73" normalizeH="0" baseline="0" noProof="0">
                <a:ln>
                  <a:noFill/>
                </a:ln>
                <a:solidFill>
                  <a:schemeClr val="tx1"/>
                </a:solidFill>
                <a:effectLst/>
                <a:uLnTx/>
                <a:uFillTx/>
                <a:latin typeface="Calibri" panose="020F0502020204030204"/>
                <a:ea typeface="+mn-ea"/>
                <a:cs typeface="Source Sans Pro Semibold"/>
              </a:rPr>
              <a:t> </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in</a:t>
            </a:r>
            <a:r>
              <a:rPr kumimoji="0" sz="1200" b="0" i="0" u="none" strike="noStrike" kern="1200" cap="none" spc="-15"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f</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o@mxi.nl</a:t>
            </a:r>
            <a:endPar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endParaRPr>
          </a:p>
          <a:p>
            <a:pPr marL="11505" marR="0" lvl="0" indent="0" algn="l" defTabSz="914400" rtl="0" eaLnBrk="1" fontAlgn="auto" latinLnBrk="0" hangingPunct="1">
              <a:lnSpc>
                <a:spcPct val="100000"/>
              </a:lnSpc>
              <a:spcBef>
                <a:spcPts val="87"/>
              </a:spcBef>
              <a:spcAft>
                <a:spcPts val="0"/>
              </a:spcAft>
              <a:buClrTx/>
              <a:buSzTx/>
              <a:buFontTx/>
              <a:buNone/>
              <a:tabLst>
                <a:tab pos="174312" algn="l"/>
              </a:tabLst>
              <a:defRPr/>
            </a:pPr>
            <a:r>
              <a:rPr kumimoji="0"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I	</a:t>
            </a:r>
            <a:r>
              <a:rPr kumimoji="0" lang="nl-NL"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 </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ww</a:t>
            </a:r>
            <a:r>
              <a:rPr kumimoji="0" sz="1200" b="0" i="0" u="none" strike="noStrike" kern="1200" cap="none" spc="-19"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w</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.mxi.nl</a:t>
            </a:r>
            <a:endParaRPr kumimoji="0" lang="nl-NL" sz="1200" b="0" i="0" u="none" strike="noStrike" kern="1200" cap="none" spc="0" normalizeH="0" baseline="0" noProof="0">
              <a:ln>
                <a:noFill/>
              </a:ln>
              <a:solidFill>
                <a:schemeClr val="tx1"/>
              </a:solidFill>
              <a:effectLst/>
              <a:uLnTx/>
              <a:uFillTx/>
              <a:latin typeface="Calibri" panose="020F0502020204030204"/>
              <a:ea typeface="+mn-ea"/>
              <a:cs typeface="Source Sans Pro Light"/>
            </a:endParaRPr>
          </a:p>
          <a:p>
            <a:pPr marL="11505" marR="0" lvl="0" indent="0" algn="l" defTabSz="914400" rtl="0" eaLnBrk="1" fontAlgn="auto" latinLnBrk="0" hangingPunct="1">
              <a:lnSpc>
                <a:spcPct val="100000"/>
              </a:lnSpc>
              <a:spcBef>
                <a:spcPts val="87"/>
              </a:spcBef>
              <a:spcAft>
                <a:spcPts val="0"/>
              </a:spcAft>
              <a:buClrTx/>
              <a:buSzTx/>
              <a:buFontTx/>
              <a:buNone/>
              <a:tabLst>
                <a:tab pos="174312" algn="l"/>
              </a:tabLst>
              <a:defRPr/>
            </a:pPr>
            <a:endParaRPr lang="nl-NL" sz="1400">
              <a:solidFill>
                <a:srgbClr val="4A5C68"/>
              </a:solidFill>
              <a:latin typeface="Calibri" panose="020F0502020204030204"/>
              <a:cs typeface="Source Sans Pro Light"/>
            </a:endParaRPr>
          </a:p>
          <a:p>
            <a:pPr marL="11505">
              <a:spcBef>
                <a:spcPts val="87"/>
              </a:spcBef>
              <a:tabLst>
                <a:tab pos="174312" algn="l"/>
              </a:tabLst>
              <a:defRPr/>
            </a:pPr>
            <a:endParaRPr lang="nl-NL" sz="1400" b="1" spc="-23">
              <a:solidFill>
                <a:schemeClr val="accent1"/>
              </a:solidFill>
              <a:cs typeface="Source Sans Pro"/>
            </a:endParaRPr>
          </a:p>
          <a:p>
            <a:pPr marL="11505">
              <a:spcBef>
                <a:spcPts val="87"/>
              </a:spcBef>
              <a:tabLst>
                <a:tab pos="174312" algn="l"/>
              </a:tabLst>
              <a:defRPr/>
            </a:pPr>
            <a:r>
              <a:rPr lang="nl-NL" sz="1400" b="1" spc="-23">
                <a:solidFill>
                  <a:schemeClr val="tx2"/>
                </a:solidFill>
                <a:cs typeface="Source Sans Pro"/>
              </a:rPr>
              <a:t>V</a:t>
            </a:r>
            <a:r>
              <a:rPr lang="nl-NL" sz="1400" b="1">
                <a:solidFill>
                  <a:schemeClr val="tx2"/>
                </a:solidFill>
                <a:cs typeface="Source Sans Pro"/>
              </a:rPr>
              <a:t>olg ons</a:t>
            </a:r>
            <a:endParaRPr lang="nl-NL" sz="1400">
              <a:solidFill>
                <a:schemeClr val="tx2"/>
              </a:solidFill>
              <a:cs typeface="Source Sans Pro"/>
            </a:endParaRPr>
          </a:p>
        </p:txBody>
      </p:sp>
      <p:cxnSp>
        <p:nvCxnSpPr>
          <p:cNvPr id="12" name="Rechte verbindingslijn 11">
            <a:extLst>
              <a:ext uri="{FF2B5EF4-FFF2-40B4-BE49-F238E27FC236}">
                <a16:creationId xmlns:a16="http://schemas.microsoft.com/office/drawing/2014/main" id="{B4F1CA07-3822-4E5B-8F37-D00F7D6C7DA2}"/>
              </a:ext>
            </a:extLst>
          </p:cNvPr>
          <p:cNvCxnSpPr>
            <a:cxnSpLocks/>
          </p:cNvCxnSpPr>
          <p:nvPr userDrawn="1"/>
        </p:nvCxnSpPr>
        <p:spPr>
          <a:xfrm>
            <a:off x="8322414" y="1674512"/>
            <a:ext cx="0" cy="268466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Afbeelding 13" descr="Afbeelding met tekening&#10;&#10;Automatisch gegenereerde beschrijving">
            <a:hlinkClick r:id="rId4"/>
            <a:extLst>
              <a:ext uri="{FF2B5EF4-FFF2-40B4-BE49-F238E27FC236}">
                <a16:creationId xmlns:a16="http://schemas.microsoft.com/office/drawing/2014/main" id="{E1B6B7D3-63A8-4314-AA3B-EFA68D0AF3D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258323" y="3979564"/>
            <a:ext cx="310586" cy="310586"/>
          </a:xfrm>
          <a:prstGeom prst="rect">
            <a:avLst/>
          </a:prstGeom>
        </p:spPr>
      </p:pic>
      <p:pic>
        <p:nvPicPr>
          <p:cNvPr id="15" name="Afbeelding 14">
            <a:hlinkClick r:id="rId6"/>
            <a:extLst>
              <a:ext uri="{FF2B5EF4-FFF2-40B4-BE49-F238E27FC236}">
                <a16:creationId xmlns:a16="http://schemas.microsoft.com/office/drawing/2014/main" id="{A2462389-1E96-4606-BF53-4AFEEDAF8A80}"/>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785290" y="3979564"/>
            <a:ext cx="308516" cy="310586"/>
          </a:xfrm>
          <a:prstGeom prst="rect">
            <a:avLst/>
          </a:prstGeom>
        </p:spPr>
      </p:pic>
      <p:pic>
        <p:nvPicPr>
          <p:cNvPr id="16" name="Afbeelding 15" descr="Afbeelding met tekening&#10;&#10;Automatisch gegenereerde beschrijving">
            <a:hlinkClick r:id="rId8"/>
            <a:extLst>
              <a:ext uri="{FF2B5EF4-FFF2-40B4-BE49-F238E27FC236}">
                <a16:creationId xmlns:a16="http://schemas.microsoft.com/office/drawing/2014/main" id="{3463DC54-EB00-4966-8CBD-9440800B74FA}"/>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9733427" y="3979564"/>
            <a:ext cx="308516" cy="310586"/>
          </a:xfrm>
          <a:prstGeom prst="rect">
            <a:avLst/>
          </a:prstGeom>
        </p:spPr>
      </p:pic>
    </p:spTree>
    <p:extLst>
      <p:ext uri="{BB962C8B-B14F-4D97-AF65-F5344CB8AC3E}">
        <p14:creationId xmlns:p14="http://schemas.microsoft.com/office/powerpoint/2010/main" val="12001164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co titel">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9460283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7D0CC7-A932-4371-A64A-29F20BA3CDB8}"/>
              </a:ext>
            </a:extLst>
          </p:cNvPr>
          <p:cNvSpPr>
            <a:spLocks noGrp="1"/>
          </p:cNvSpPr>
          <p:nvPr>
            <p:ph type="dt" sz="half" idx="10"/>
          </p:nvPr>
        </p:nvSpPr>
        <p:spPr/>
        <p:txBody>
          <a:bodyPr/>
          <a:lstStyle/>
          <a:p>
            <a:endParaRPr lang="en-US"/>
          </a:p>
        </p:txBody>
      </p:sp>
      <p:sp>
        <p:nvSpPr>
          <p:cNvPr id="3" name="Tijdelijke aanduiding voor voettekst 2">
            <a:extLst>
              <a:ext uri="{FF2B5EF4-FFF2-40B4-BE49-F238E27FC236}">
                <a16:creationId xmlns:a16="http://schemas.microsoft.com/office/drawing/2014/main" id="{B1EC234E-D514-4588-85E1-D3091B2B0366}"/>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06C7818-1063-4178-9416-C277462F363D}"/>
              </a:ext>
            </a:extLst>
          </p:cNvPr>
          <p:cNvSpPr>
            <a:spLocks noGrp="1"/>
          </p:cNvSpPr>
          <p:nvPr>
            <p:ph type="sldNum" sz="quarter" idx="12"/>
          </p:nvPr>
        </p:nvSpPr>
        <p:spPr/>
        <p:txBody>
          <a:bodyPr/>
          <a:lstStyle/>
          <a:p>
            <a:fld id="{8080D749-0905-4FD0-BA0E-7836F9EFFEA0}" type="slidenum">
              <a:rPr lang="en-US" smtClean="0"/>
              <a:t>‹nr.›</a:t>
            </a:fld>
            <a:endParaRPr lang="en-US"/>
          </a:p>
        </p:txBody>
      </p:sp>
    </p:spTree>
    <p:extLst>
      <p:ext uri="{BB962C8B-B14F-4D97-AF65-F5344CB8AC3E}">
        <p14:creationId xmlns:p14="http://schemas.microsoft.com/office/powerpoint/2010/main" val="3823818037"/>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pic>
        <p:nvPicPr>
          <p:cNvPr id="6" name="Tijdelijke aanduiding voor afbeelding 3">
            <a:extLst>
              <a:ext uri="{FF2B5EF4-FFF2-40B4-BE49-F238E27FC236}">
                <a16:creationId xmlns:a16="http://schemas.microsoft.com/office/drawing/2014/main" id="{BEF605E3-8C58-440C-957A-8F34AE0D8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0" r="-349"/>
          <a:stretch/>
        </p:blipFill>
        <p:spPr>
          <a:xfrm>
            <a:off x="-1" y="0"/>
            <a:ext cx="12251267" cy="6858000"/>
          </a:xfrm>
          <a:prstGeom prst="rect">
            <a:avLst/>
          </a:prstGeom>
        </p:spPr>
      </p:pic>
      <p:sp>
        <p:nvSpPr>
          <p:cNvPr id="5" name="Rechthoek 4">
            <a:extLst>
              <a:ext uri="{FF2B5EF4-FFF2-40B4-BE49-F238E27FC236}">
                <a16:creationId xmlns:a16="http://schemas.microsoft.com/office/drawing/2014/main" id="{A52AFEEE-B3D9-48E3-99D6-E86F928BC73A}"/>
              </a:ext>
            </a:extLst>
          </p:cNvPr>
          <p:cNvSpPr/>
          <p:nvPr userDrawn="1"/>
        </p:nvSpPr>
        <p:spPr>
          <a:xfrm>
            <a:off x="-1" y="0"/>
            <a:ext cx="12251267" cy="685799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tekst 7">
            <a:extLst>
              <a:ext uri="{FF2B5EF4-FFF2-40B4-BE49-F238E27FC236}">
                <a16:creationId xmlns:a16="http://schemas.microsoft.com/office/drawing/2014/main" id="{8EAD30B4-370C-424E-B81F-766F5F0B7B2E}"/>
              </a:ext>
            </a:extLst>
          </p:cNvPr>
          <p:cNvSpPr>
            <a:spLocks noGrp="1"/>
          </p:cNvSpPr>
          <p:nvPr>
            <p:ph type="body" sz="quarter" idx="10"/>
          </p:nvPr>
        </p:nvSpPr>
        <p:spPr>
          <a:xfrm>
            <a:off x="626400" y="2530800"/>
            <a:ext cx="11088000" cy="3240000"/>
          </a:xfrm>
        </p:spPr>
        <p:txBody>
          <a:bodyPr>
            <a:noAutofit/>
          </a:bodyPr>
          <a:lstStyle>
            <a:lvl1pPr marL="0">
              <a:buFontTx/>
              <a:buNone/>
              <a:defRPr sz="1800">
                <a:solidFill>
                  <a:schemeClr val="bg1"/>
                </a:solidFill>
              </a:defRPr>
            </a:lvl1pPr>
            <a:lvl2pPr marL="0" indent="0">
              <a:buFontTx/>
              <a:buNone/>
              <a:defRPr sz="18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sz="1800">
                <a:solidFill>
                  <a:schemeClr val="bg1"/>
                </a:solidFill>
              </a:defRPr>
            </a:lvl5pPr>
            <a:lvl6pPr marL="0" indent="0">
              <a:buFontTx/>
              <a:buNone/>
              <a:defRPr sz="1800">
                <a:solidFill>
                  <a:schemeClr val="bg1"/>
                </a:solidFill>
              </a:defRPr>
            </a:lvl6pPr>
            <a:lvl7pPr marL="0" indent="0">
              <a:buFontTx/>
              <a:buNone/>
              <a:defRPr sz="1800">
                <a:solidFill>
                  <a:schemeClr val="bg1"/>
                </a:solidFill>
              </a:defRPr>
            </a:lvl7pPr>
            <a:lvl8pPr marL="0" indent="0">
              <a:buFontTx/>
              <a:buNone/>
              <a:defRPr sz="1800">
                <a:solidFill>
                  <a:schemeClr val="bg1"/>
                </a:solidFill>
              </a:defRPr>
            </a:lvl8pPr>
            <a:lvl9pPr marL="0" indent="0">
              <a:buFontTx/>
              <a:buNone/>
              <a:defRPr sz="1800">
                <a:solidFill>
                  <a:schemeClr val="bg1"/>
                </a:solidFill>
              </a:defRPr>
            </a:lvl9pPr>
          </a:lstStyle>
          <a:p>
            <a:pPr lvl="0"/>
            <a:r>
              <a:rPr lang="nl-NL"/>
              <a:t>Klikken om de tekststijl van het model te bewerken</a:t>
            </a:r>
          </a:p>
        </p:txBody>
      </p:sp>
    </p:spTree>
    <p:extLst>
      <p:ext uri="{BB962C8B-B14F-4D97-AF65-F5344CB8AC3E}">
        <p14:creationId xmlns:p14="http://schemas.microsoft.com/office/powerpoint/2010/main" val="315846251"/>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indsheet">
    <p:spTree>
      <p:nvGrpSpPr>
        <p:cNvPr id="1" name=""/>
        <p:cNvGrpSpPr/>
        <p:nvPr/>
      </p:nvGrpSpPr>
      <p:grpSpPr>
        <a:xfrm>
          <a:off x="0" y="0"/>
          <a:ext cx="0" cy="0"/>
          <a:chOff x="0" y="0"/>
          <a:chExt cx="0" cy="0"/>
        </a:xfrm>
      </p:grpSpPr>
      <p:pic>
        <p:nvPicPr>
          <p:cNvPr id="6" name="Afbeelding 5" descr="Afbeelding met vloer&#10;&#10;Automatisch gegenereerde beschrijving">
            <a:extLst>
              <a:ext uri="{FF2B5EF4-FFF2-40B4-BE49-F238E27FC236}">
                <a16:creationId xmlns:a16="http://schemas.microsoft.com/office/drawing/2014/main" id="{1FF40F88-F311-8184-8269-08E5DAA6AF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9450" b="6121"/>
          <a:stretch/>
        </p:blipFill>
        <p:spPr>
          <a:xfrm>
            <a:off x="3365500" y="-2"/>
            <a:ext cx="8826499" cy="6858000"/>
          </a:xfrm>
          <a:prstGeom prst="rect">
            <a:avLst/>
          </a:prstGeom>
        </p:spPr>
      </p:pic>
      <p:sp>
        <p:nvSpPr>
          <p:cNvPr id="7" name="Rechthoek 6">
            <a:extLst>
              <a:ext uri="{FF2B5EF4-FFF2-40B4-BE49-F238E27FC236}">
                <a16:creationId xmlns:a16="http://schemas.microsoft.com/office/drawing/2014/main" id="{9FE9E5A9-8288-EAAA-A91F-4BE1693E0517}"/>
              </a:ext>
            </a:extLst>
          </p:cNvPr>
          <p:cNvSpPr/>
          <p:nvPr userDrawn="1"/>
        </p:nvSpPr>
        <p:spPr>
          <a:xfrm>
            <a:off x="1" y="-1"/>
            <a:ext cx="12192000" cy="6858002"/>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8ACD009A-5577-B0F8-5C54-DD43F6A00A88}"/>
              </a:ext>
            </a:extLst>
          </p:cNvPr>
          <p:cNvGrpSpPr/>
          <p:nvPr userDrawn="1"/>
        </p:nvGrpSpPr>
        <p:grpSpPr>
          <a:xfrm>
            <a:off x="-2" y="-1"/>
            <a:ext cx="5717334" cy="6858001"/>
            <a:chOff x="406398" y="-1"/>
            <a:chExt cx="5717334" cy="6858001"/>
          </a:xfrm>
        </p:grpSpPr>
        <p:sp>
          <p:nvSpPr>
            <p:cNvPr id="9" name="Parallellogram 25">
              <a:extLst>
                <a:ext uri="{FF2B5EF4-FFF2-40B4-BE49-F238E27FC236}">
                  <a16:creationId xmlns:a16="http://schemas.microsoft.com/office/drawing/2014/main" id="{674685D1-9591-F301-109A-2F6E9CBEBC57}"/>
                </a:ext>
              </a:extLst>
            </p:cNvPr>
            <p:cNvSpPr/>
            <p:nvPr/>
          </p:nvSpPr>
          <p:spPr>
            <a:xfrm>
              <a:off x="406398" y="1"/>
              <a:ext cx="4787903" cy="6857997"/>
            </a:xfrm>
            <a:custGeom>
              <a:avLst/>
              <a:gdLst>
                <a:gd name="connsiteX0" fmla="*/ 0 w 5126795"/>
                <a:gd name="connsiteY0" fmla="*/ 6858000 h 6858000"/>
                <a:gd name="connsiteX1" fmla="*/ 0 w 5126795"/>
                <a:gd name="connsiteY1" fmla="*/ 0 h 6858000"/>
                <a:gd name="connsiteX2" fmla="*/ 5126795 w 5126795"/>
                <a:gd name="connsiteY2" fmla="*/ 0 h 6858000"/>
                <a:gd name="connsiteX3" fmla="*/ 5126795 w 5126795"/>
                <a:gd name="connsiteY3" fmla="*/ 6858000 h 6858000"/>
                <a:gd name="connsiteX4" fmla="*/ 0 w 5126795"/>
                <a:gd name="connsiteY4" fmla="*/ 6858000 h 6858000"/>
                <a:gd name="connsiteX0" fmla="*/ 0 w 5442989"/>
                <a:gd name="connsiteY0" fmla="*/ 6858000 h 6858000"/>
                <a:gd name="connsiteX1" fmla="*/ 0 w 5442989"/>
                <a:gd name="connsiteY1" fmla="*/ 0 h 6858000"/>
                <a:gd name="connsiteX2" fmla="*/ 5442989 w 5442989"/>
                <a:gd name="connsiteY2" fmla="*/ 0 h 6858000"/>
                <a:gd name="connsiteX3" fmla="*/ 5126795 w 5442989"/>
                <a:gd name="connsiteY3" fmla="*/ 6858000 h 6858000"/>
                <a:gd name="connsiteX4" fmla="*/ 0 w 5442989"/>
                <a:gd name="connsiteY4" fmla="*/ 6858000 h 6858000"/>
                <a:gd name="connsiteX0" fmla="*/ 0 w 5442989"/>
                <a:gd name="connsiteY0" fmla="*/ 6858000 h 6883637"/>
                <a:gd name="connsiteX1" fmla="*/ 0 w 5442989"/>
                <a:gd name="connsiteY1" fmla="*/ 0 h 6883637"/>
                <a:gd name="connsiteX2" fmla="*/ 5442989 w 5442989"/>
                <a:gd name="connsiteY2" fmla="*/ 0 h 6883637"/>
                <a:gd name="connsiteX3" fmla="*/ 4007295 w 5442989"/>
                <a:gd name="connsiteY3" fmla="*/ 6883637 h 6883637"/>
                <a:gd name="connsiteX4" fmla="*/ 0 w 5442989"/>
                <a:gd name="connsiteY4" fmla="*/ 6858000 h 6883637"/>
                <a:gd name="connsiteX0" fmla="*/ 51275 w 5442989"/>
                <a:gd name="connsiteY0" fmla="*/ 6892183 h 6892183"/>
                <a:gd name="connsiteX1" fmla="*/ 0 w 5442989"/>
                <a:gd name="connsiteY1" fmla="*/ 0 h 6892183"/>
                <a:gd name="connsiteX2" fmla="*/ 5442989 w 5442989"/>
                <a:gd name="connsiteY2" fmla="*/ 0 h 6892183"/>
                <a:gd name="connsiteX3" fmla="*/ 4007295 w 5442989"/>
                <a:gd name="connsiteY3" fmla="*/ 6883637 h 6892183"/>
                <a:gd name="connsiteX4" fmla="*/ 51275 w 5442989"/>
                <a:gd name="connsiteY4" fmla="*/ 6892183 h 6892183"/>
                <a:gd name="connsiteX0" fmla="*/ 1 w 5442989"/>
                <a:gd name="connsiteY0" fmla="*/ 6883637 h 6883637"/>
                <a:gd name="connsiteX1" fmla="*/ 0 w 5442989"/>
                <a:gd name="connsiteY1" fmla="*/ 0 h 6883637"/>
                <a:gd name="connsiteX2" fmla="*/ 5442989 w 5442989"/>
                <a:gd name="connsiteY2" fmla="*/ 0 h 6883637"/>
                <a:gd name="connsiteX3" fmla="*/ 4007295 w 5442989"/>
                <a:gd name="connsiteY3" fmla="*/ 6883637 h 6883637"/>
                <a:gd name="connsiteX4" fmla="*/ 1 w 5442989"/>
                <a:gd name="connsiteY4" fmla="*/ 6883637 h 6883637"/>
                <a:gd name="connsiteX0" fmla="*/ 1 w 5442989"/>
                <a:gd name="connsiteY0" fmla="*/ 6892183 h 6892183"/>
                <a:gd name="connsiteX1" fmla="*/ 0 w 5442989"/>
                <a:gd name="connsiteY1" fmla="*/ 0 h 6892183"/>
                <a:gd name="connsiteX2" fmla="*/ 5442989 w 5442989"/>
                <a:gd name="connsiteY2" fmla="*/ 0 h 6892183"/>
                <a:gd name="connsiteX3" fmla="*/ 4007295 w 5442989"/>
                <a:gd name="connsiteY3" fmla="*/ 6883637 h 6892183"/>
                <a:gd name="connsiteX4" fmla="*/ 1 w 5442989"/>
                <a:gd name="connsiteY4" fmla="*/ 6892183 h 6892183"/>
                <a:gd name="connsiteX0" fmla="*/ 1 w 5442989"/>
                <a:gd name="connsiteY0" fmla="*/ 6892183 h 6892183"/>
                <a:gd name="connsiteX1" fmla="*/ 0 w 5442989"/>
                <a:gd name="connsiteY1" fmla="*/ 0 h 6892183"/>
                <a:gd name="connsiteX2" fmla="*/ 5442989 w 5442989"/>
                <a:gd name="connsiteY2" fmla="*/ 0 h 6892183"/>
                <a:gd name="connsiteX3" fmla="*/ 3947475 w 5442989"/>
                <a:gd name="connsiteY3" fmla="*/ 6892182 h 6892183"/>
                <a:gd name="connsiteX4" fmla="*/ 1 w 5442989"/>
                <a:gd name="connsiteY4" fmla="*/ 6892183 h 6892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989" h="6892183">
                  <a:moveTo>
                    <a:pt x="1" y="6892183"/>
                  </a:moveTo>
                  <a:cubicBezTo>
                    <a:pt x="1" y="4597637"/>
                    <a:pt x="0" y="2294546"/>
                    <a:pt x="0" y="0"/>
                  </a:cubicBezTo>
                  <a:lnTo>
                    <a:pt x="5442989" y="0"/>
                  </a:lnTo>
                  <a:lnTo>
                    <a:pt x="3947475" y="6892182"/>
                  </a:lnTo>
                  <a:lnTo>
                    <a:pt x="1" y="6892183"/>
                  </a:lnTo>
                  <a:close/>
                </a:path>
              </a:pathLst>
            </a:custGeom>
            <a:solidFill>
              <a:srgbClr val="F6F6F6"/>
            </a:solidFill>
            <a:ln>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arallellogram 9">
              <a:extLst>
                <a:ext uri="{FF2B5EF4-FFF2-40B4-BE49-F238E27FC236}">
                  <a16:creationId xmlns:a16="http://schemas.microsoft.com/office/drawing/2014/main" id="{16F829DF-931B-E838-E0B6-C208F38D11BA}"/>
                </a:ext>
              </a:extLst>
            </p:cNvPr>
            <p:cNvSpPr/>
            <p:nvPr/>
          </p:nvSpPr>
          <p:spPr>
            <a:xfrm>
              <a:off x="3006391" y="-1"/>
              <a:ext cx="3117341" cy="6858001"/>
            </a:xfrm>
            <a:prstGeom prst="parallelogram">
              <a:avLst>
                <a:gd name="adj" fmla="val 68667"/>
              </a:avLst>
            </a:prstGeom>
            <a:solidFill>
              <a:srgbClr val="FFC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1" name="Tekstvak 10">
            <a:extLst>
              <a:ext uri="{FF2B5EF4-FFF2-40B4-BE49-F238E27FC236}">
                <a16:creationId xmlns:a16="http://schemas.microsoft.com/office/drawing/2014/main" id="{03E3A09F-5F98-E7CE-7CBF-E61669914C78}"/>
              </a:ext>
            </a:extLst>
          </p:cNvPr>
          <p:cNvSpPr txBox="1"/>
          <p:nvPr userDrawn="1"/>
        </p:nvSpPr>
        <p:spPr>
          <a:xfrm>
            <a:off x="6002007" y="1028341"/>
            <a:ext cx="5829300" cy="5078313"/>
          </a:xfrm>
          <a:prstGeom prst="rect">
            <a:avLst/>
          </a:prstGeom>
          <a:noFill/>
        </p:spPr>
        <p:txBody>
          <a:bodyPr wrap="square">
            <a:spAutoFit/>
          </a:bodyPr>
          <a:lstStyle/>
          <a:p>
            <a:r>
              <a:rPr lang="nl-NL" i="0">
                <a:solidFill>
                  <a:schemeClr val="bg1"/>
                </a:solidFill>
                <a:effectLst/>
                <a:latin typeface="DINbek" panose="02000504040000020004" pitchFamily="2" charset="0"/>
              </a:rPr>
              <a:t>M&amp;I/Partners is een onafhankelijk en strategisch ICT-adviesbureau met ongeveer 100 professionals. Wij hebben ruim 35 jaar ervaring in het adviseren en begeleiden van klanten bij projecten op het snijvlak van management, informatie en ICT. </a:t>
            </a:r>
          </a:p>
          <a:p>
            <a:endParaRPr lang="nl-NL" i="0">
              <a:solidFill>
                <a:schemeClr val="bg1"/>
              </a:solidFill>
              <a:effectLst/>
              <a:latin typeface="DINbek" panose="02000504040000020004" pitchFamily="2" charset="0"/>
            </a:endParaRPr>
          </a:p>
          <a:p>
            <a:r>
              <a:rPr lang="nl-NL" i="0">
                <a:solidFill>
                  <a:schemeClr val="bg1"/>
                </a:solidFill>
                <a:effectLst/>
                <a:latin typeface="DINbek" panose="02000504040000020004" pitchFamily="2" charset="0"/>
              </a:rPr>
              <a:t>Als partner werken wij samen aan de realisatie van de maatschappelijke opdracht van onze klanten in de overheid en zorg, door ons advies over een weloverwogen inzet en eventuele implementatie van impactvolle digitalisering en ICT. Ons doel? De dienstverlening van de overheid en de zorg verbeteren met de inzet van ICT en informatietechnologie. Samen maken we het verschil en bouwen we aan maatschappelijke oplossingen die mensen echt vooruithelpen. </a:t>
            </a:r>
          </a:p>
          <a:p>
            <a:endParaRPr lang="nl-NL" i="0">
              <a:solidFill>
                <a:schemeClr val="bg1"/>
              </a:solidFill>
              <a:effectLst/>
              <a:latin typeface="DINbek" panose="02000504040000020004" pitchFamily="2" charset="0"/>
            </a:endParaRPr>
          </a:p>
          <a:p>
            <a:r>
              <a:rPr lang="nl-NL" i="0">
                <a:solidFill>
                  <a:schemeClr val="bg1"/>
                </a:solidFill>
                <a:effectLst/>
                <a:latin typeface="DINbek" panose="02000504040000020004" pitchFamily="2" charset="0"/>
              </a:rPr>
              <a:t>Ontdek meer op: </a:t>
            </a:r>
            <a:r>
              <a:rPr lang="nl-NL" i="0">
                <a:solidFill>
                  <a:schemeClr val="bg1"/>
                </a:solidFill>
                <a:effectLst/>
                <a:latin typeface="DINbek" panose="02000504040000020004" pitchFamily="2" charset="0"/>
                <a:hlinkClick r:id="rId3">
                  <a:extLst>
                    <a:ext uri="{A12FA001-AC4F-418D-AE19-62706E023703}">
                      <ahyp:hlinkClr xmlns:ahyp="http://schemas.microsoft.com/office/drawing/2018/hyperlinkcolor" val="tx"/>
                    </a:ext>
                  </a:extLst>
                </a:hlinkClick>
              </a:rPr>
              <a:t>www.mxi.nl</a:t>
            </a:r>
            <a:r>
              <a:rPr lang="nl-NL" i="0">
                <a:solidFill>
                  <a:schemeClr val="bg1"/>
                </a:solidFill>
                <a:effectLst/>
                <a:latin typeface="DINbek" panose="02000504040000020004" pitchFamily="2" charset="0"/>
              </a:rPr>
              <a:t>.  </a:t>
            </a:r>
          </a:p>
        </p:txBody>
      </p:sp>
      <p:sp>
        <p:nvSpPr>
          <p:cNvPr id="12" name="Rechthoek 11">
            <a:extLst>
              <a:ext uri="{FF2B5EF4-FFF2-40B4-BE49-F238E27FC236}">
                <a16:creationId xmlns:a16="http://schemas.microsoft.com/office/drawing/2014/main" id="{6DDEFCC9-D1F1-6F0C-F2F7-B25C2E4F7E10}"/>
              </a:ext>
            </a:extLst>
          </p:cNvPr>
          <p:cNvSpPr/>
          <p:nvPr userDrawn="1"/>
        </p:nvSpPr>
        <p:spPr>
          <a:xfrm>
            <a:off x="0" y="2050157"/>
            <a:ext cx="5236498" cy="3458873"/>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3200" tIns="43200" rIns="43200" bIns="43200" rtlCol="0" anchor="ctr" anchorCtr="0"/>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3E0D5D69-647D-B97D-4504-1E843B8AE6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346" y="3215552"/>
            <a:ext cx="4095806" cy="1128082"/>
          </a:xfrm>
          <a:prstGeom prst="rect">
            <a:avLst/>
          </a:prstGeom>
        </p:spPr>
      </p:pic>
    </p:spTree>
    <p:extLst>
      <p:ext uri="{BB962C8B-B14F-4D97-AF65-F5344CB8AC3E}">
        <p14:creationId xmlns:p14="http://schemas.microsoft.com/office/powerpoint/2010/main" val="4024375639"/>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FDF003-6830-02C4-230A-DA131BCC0FD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54057A3-4959-087E-9409-7052568690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7FB2F5E-4864-3043-2AF0-74D30F5F24F8}"/>
              </a:ext>
            </a:extLst>
          </p:cNvPr>
          <p:cNvSpPr>
            <a:spLocks noGrp="1"/>
          </p:cNvSpPr>
          <p:nvPr>
            <p:ph type="dt" sz="half" idx="10"/>
          </p:nvPr>
        </p:nvSpPr>
        <p:spPr/>
        <p:txBody>
          <a:bodyPr/>
          <a:lstStyle/>
          <a:p>
            <a:fld id="{81E3CCE9-DBE5-4344-AFEB-EDA97EF1D69E}"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9786C175-1E4B-6C4C-AB1E-E16FE8FDE9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3E2E35-F24A-75B0-1289-EF5B1FB70815}"/>
              </a:ext>
            </a:extLst>
          </p:cNvPr>
          <p:cNvSpPr>
            <a:spLocks noGrp="1"/>
          </p:cNvSpPr>
          <p:nvPr>
            <p:ph type="sldNum" sz="quarter" idx="12"/>
          </p:nvPr>
        </p:nvSpPr>
        <p:spPr/>
        <p:txBody>
          <a:bodyPr/>
          <a:lstStyle/>
          <a:p>
            <a:fld id="{F2E75286-919D-4E5F-9D93-21C90DB1C0A5}" type="slidenum">
              <a:rPr lang="nl-NL" smtClean="0"/>
              <a:t>‹nr.›</a:t>
            </a:fld>
            <a:endParaRPr lang="nl-NL"/>
          </a:p>
        </p:txBody>
      </p:sp>
    </p:spTree>
    <p:extLst>
      <p:ext uri="{BB962C8B-B14F-4D97-AF65-F5344CB8AC3E}">
        <p14:creationId xmlns:p14="http://schemas.microsoft.com/office/powerpoint/2010/main" val="225706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ussendia titel">
    <p:bg>
      <p:bgPr>
        <a:solidFill>
          <a:schemeClr val="accent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E14004B-A21F-4E01-903D-0386ACA8BA96}"/>
              </a:ext>
            </a:extLst>
          </p:cNvPr>
          <p:cNvSpPr/>
          <p:nvPr userDrawn="1"/>
        </p:nvSpPr>
        <p:spPr>
          <a:xfrm>
            <a:off x="-1" y="6409424"/>
            <a:ext cx="12192000" cy="44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ijdelijke aanduiding voor tekst 71">
            <a:extLst>
              <a:ext uri="{FF2B5EF4-FFF2-40B4-BE49-F238E27FC236}">
                <a16:creationId xmlns:a16="http://schemas.microsoft.com/office/drawing/2014/main" id="{35F7A839-A4A1-4164-8D7D-48C08347D846}"/>
              </a:ext>
            </a:extLst>
          </p:cNvPr>
          <p:cNvSpPr txBox="1">
            <a:spLocks/>
          </p:cNvSpPr>
          <p:nvPr userDrawn="1"/>
        </p:nvSpPr>
        <p:spPr>
          <a:xfrm>
            <a:off x="0" y="0"/>
            <a:ext cx="896939" cy="6409426"/>
          </a:xfrm>
          <a:prstGeom prst="rect">
            <a:avLst/>
          </a:prstGeom>
          <a:solidFill>
            <a:schemeClr val="tx2"/>
          </a:solidFill>
        </p:spPr>
        <p:txBody>
          <a:bodyPr tIns="306000">
            <a:noAutofit/>
          </a:bodyPr>
          <a:lstStyle>
            <a:lvl1pPr marL="0" marR="0" indent="0" algn="r" defTabSz="685800" rtl="0" eaLnBrk="1" fontAlgn="auto" latinLnBrk="0" hangingPunct="1">
              <a:lnSpc>
                <a:spcPct val="90000"/>
              </a:lnSpc>
              <a:spcBef>
                <a:spcPts val="750"/>
              </a:spcBef>
              <a:spcAft>
                <a:spcPts val="0"/>
              </a:spcAft>
              <a:buClr>
                <a:srgbClr val="883486"/>
              </a:buClr>
              <a:buSzPct val="85000"/>
              <a:buFontTx/>
              <a:buNone/>
              <a:tabLst/>
              <a:defRPr sz="3800" b="0" kern="1200" baseline="0">
                <a:solidFill>
                  <a:schemeClr val="bg1"/>
                </a:solidFill>
                <a:latin typeface="Calibri" panose="020F0502020204030204" pitchFamily="34" charset="0"/>
                <a:ea typeface="+mn-ea"/>
                <a:cs typeface="Calibri" panose="020F0502020204030204" pitchFamily="34" charset="0"/>
              </a:defRPr>
            </a:lvl1pPr>
            <a:lvl2pPr marL="0" marR="0" indent="0" algn="l" defTabSz="685800" rtl="0" eaLnBrk="1" fontAlgn="auto" latinLnBrk="0" hangingPunct="1">
              <a:lnSpc>
                <a:spcPct val="90000"/>
              </a:lnSpc>
              <a:spcBef>
                <a:spcPts val="0"/>
              </a:spcBef>
              <a:spcAft>
                <a:spcPts val="0"/>
              </a:spcAft>
              <a:buClr>
                <a:srgbClr val="883486"/>
              </a:buClr>
              <a:buSzPct val="85000"/>
              <a:buFontTx/>
              <a:buNone/>
              <a:tabLst/>
              <a:defRPr sz="2000" kern="1200" baseline="0">
                <a:solidFill>
                  <a:schemeClr val="tx1"/>
                </a:solidFill>
                <a:latin typeface="+mn-lt"/>
                <a:ea typeface="+mn-ea"/>
                <a:cs typeface="+mn-cs"/>
              </a:defRPr>
            </a:lvl2pPr>
            <a:lvl3pPr marL="216000" marR="0" indent="-216000" algn="l" defTabSz="685800" rtl="0" eaLnBrk="1" fontAlgn="auto" latinLnBrk="0" hangingPunct="1">
              <a:lnSpc>
                <a:spcPct val="90000"/>
              </a:lnSpc>
              <a:spcBef>
                <a:spcPts val="0"/>
              </a:spcBef>
              <a:spcAft>
                <a:spcPts val="0"/>
              </a:spcAft>
              <a:buClr>
                <a:srgbClr val="883486"/>
              </a:buClr>
              <a:buSzPct val="85000"/>
              <a:buFont typeface="Wingdings" panose="05000000000000000000" pitchFamily="2" charset="2"/>
              <a:buChar char="n"/>
              <a:tabLst/>
              <a:defRPr sz="2000" kern="1200" baseline="0">
                <a:solidFill>
                  <a:schemeClr val="tx1"/>
                </a:solidFill>
                <a:latin typeface="+mn-lt"/>
                <a:ea typeface="+mn-ea"/>
                <a:cs typeface="+mn-cs"/>
              </a:defRPr>
            </a:lvl3pPr>
            <a:lvl4pPr marL="3888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4pPr>
            <a:lvl5pPr marL="5616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sp>
        <p:nvSpPr>
          <p:cNvPr id="11" name="Rechthoek 10">
            <a:extLst>
              <a:ext uri="{FF2B5EF4-FFF2-40B4-BE49-F238E27FC236}">
                <a16:creationId xmlns:a16="http://schemas.microsoft.com/office/drawing/2014/main" id="{CE347D2E-0C84-4E2C-BA85-641F0D0D3856}"/>
              </a:ext>
            </a:extLst>
          </p:cNvPr>
          <p:cNvSpPr/>
          <p:nvPr userDrawn="1"/>
        </p:nvSpPr>
        <p:spPr>
          <a:xfrm>
            <a:off x="731838" y="-1"/>
            <a:ext cx="165102" cy="6409425"/>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
        <p:nvSpPr>
          <p:cNvPr id="4" name="Titel 3">
            <a:extLst>
              <a:ext uri="{FF2B5EF4-FFF2-40B4-BE49-F238E27FC236}">
                <a16:creationId xmlns:a16="http://schemas.microsoft.com/office/drawing/2014/main" id="{CDAD910E-98B8-4B96-9EC4-4DCA985273C4}"/>
              </a:ext>
            </a:extLst>
          </p:cNvPr>
          <p:cNvSpPr>
            <a:spLocks noGrp="1"/>
          </p:cNvSpPr>
          <p:nvPr>
            <p:ph type="title" hasCustomPrompt="1"/>
          </p:nvPr>
        </p:nvSpPr>
        <p:spPr>
          <a:xfrm>
            <a:off x="1584000" y="3204000"/>
            <a:ext cx="5274000" cy="1080000"/>
          </a:xfrm>
        </p:spPr>
        <p:txBody>
          <a:bodyPr>
            <a:noAutofit/>
          </a:bodyPr>
          <a:lstStyle>
            <a:lvl1pPr>
              <a:defRPr sz="2800">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883486"/>
              </a:buClr>
              <a:buSzPct val="85000"/>
              <a:buFontTx/>
              <a:buNone/>
              <a:tabLst/>
              <a:defRPr/>
            </a:pPr>
            <a:r>
              <a:rPr lang="nl-NL" sz="2800" err="1"/>
              <a:t>Tussendia</a:t>
            </a:r>
            <a:r>
              <a:rPr lang="nl-NL" sz="2800"/>
              <a:t> om een nieuw onderwerp of hoofdstuk aan te kondigen</a:t>
            </a:r>
          </a:p>
        </p:txBody>
      </p:sp>
      <p:sp>
        <p:nvSpPr>
          <p:cNvPr id="15" name="Tijdelijke aanduiding voor tekst 8">
            <a:extLst>
              <a:ext uri="{FF2B5EF4-FFF2-40B4-BE49-F238E27FC236}">
                <a16:creationId xmlns:a16="http://schemas.microsoft.com/office/drawing/2014/main" id="{66413877-07C5-44BF-920E-D7F211F7EED5}"/>
              </a:ext>
            </a:extLst>
          </p:cNvPr>
          <p:cNvSpPr>
            <a:spLocks noGrp="1"/>
          </p:cNvSpPr>
          <p:nvPr>
            <p:ph type="body" sz="quarter" idx="13" hasCustomPrompt="1"/>
          </p:nvPr>
        </p:nvSpPr>
        <p:spPr>
          <a:xfrm>
            <a:off x="0" y="428625"/>
            <a:ext cx="730800" cy="790575"/>
          </a:xfrm>
          <a:no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Tree>
    <p:extLst>
      <p:ext uri="{BB962C8B-B14F-4D97-AF65-F5344CB8AC3E}">
        <p14:creationId xmlns:p14="http://schemas.microsoft.com/office/powerpoint/2010/main" val="354458236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7CDD3E-D945-80C9-0DAC-423BA2782FD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4AC29B2-AE64-B01C-6ED5-90F8783F676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B1C8A7-DFF5-37CE-F05C-FEDDC44D0811}"/>
              </a:ext>
            </a:extLst>
          </p:cNvPr>
          <p:cNvSpPr>
            <a:spLocks noGrp="1"/>
          </p:cNvSpPr>
          <p:nvPr>
            <p:ph type="dt" sz="half" idx="10"/>
          </p:nvPr>
        </p:nvSpPr>
        <p:spPr/>
        <p:txBody>
          <a:bodyPr/>
          <a:lstStyle/>
          <a:p>
            <a:fld id="{81E3CCE9-DBE5-4344-AFEB-EDA97EF1D69E}"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DD09EBBF-44AF-9856-6EDE-6BB1A8B060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96B5FB-6F71-E7AE-4E5D-757870D6F968}"/>
              </a:ext>
            </a:extLst>
          </p:cNvPr>
          <p:cNvSpPr>
            <a:spLocks noGrp="1"/>
          </p:cNvSpPr>
          <p:nvPr>
            <p:ph type="sldNum" sz="quarter" idx="12"/>
          </p:nvPr>
        </p:nvSpPr>
        <p:spPr/>
        <p:txBody>
          <a:bodyPr/>
          <a:lstStyle/>
          <a:p>
            <a:fld id="{F2E75286-919D-4E5F-9D93-21C90DB1C0A5}" type="slidenum">
              <a:rPr lang="nl-NL" smtClean="0"/>
              <a:t>‹nr.›</a:t>
            </a:fld>
            <a:endParaRPr lang="nl-NL"/>
          </a:p>
        </p:txBody>
      </p:sp>
    </p:spTree>
    <p:extLst>
      <p:ext uri="{BB962C8B-B14F-4D97-AF65-F5344CB8AC3E}">
        <p14:creationId xmlns:p14="http://schemas.microsoft.com/office/powerpoint/2010/main" val="1225120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1368E-4638-FF7A-D134-D343BD4998D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AF191DF-ECA8-C9D9-2D40-90A2B4DCB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21EEAD4-1886-921D-98A3-C31F51CF5B50}"/>
              </a:ext>
            </a:extLst>
          </p:cNvPr>
          <p:cNvSpPr>
            <a:spLocks noGrp="1"/>
          </p:cNvSpPr>
          <p:nvPr>
            <p:ph type="dt" sz="half" idx="10"/>
          </p:nvPr>
        </p:nvSpPr>
        <p:spPr/>
        <p:txBody>
          <a:bodyPr/>
          <a:lstStyle/>
          <a:p>
            <a:fld id="{81E3CCE9-DBE5-4344-AFEB-EDA97EF1D69E}"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A717146A-CCAD-5A3D-5449-BFE8407096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5EAD2A-99C3-A180-0CCF-1F14338B3AB7}"/>
              </a:ext>
            </a:extLst>
          </p:cNvPr>
          <p:cNvSpPr>
            <a:spLocks noGrp="1"/>
          </p:cNvSpPr>
          <p:nvPr>
            <p:ph type="sldNum" sz="quarter" idx="12"/>
          </p:nvPr>
        </p:nvSpPr>
        <p:spPr/>
        <p:txBody>
          <a:bodyPr/>
          <a:lstStyle/>
          <a:p>
            <a:fld id="{F2E75286-919D-4E5F-9D93-21C90DB1C0A5}" type="slidenum">
              <a:rPr lang="nl-NL" smtClean="0"/>
              <a:t>‹nr.›</a:t>
            </a:fld>
            <a:endParaRPr lang="nl-NL"/>
          </a:p>
        </p:txBody>
      </p:sp>
    </p:spTree>
    <p:extLst>
      <p:ext uri="{BB962C8B-B14F-4D97-AF65-F5344CB8AC3E}">
        <p14:creationId xmlns:p14="http://schemas.microsoft.com/office/powerpoint/2010/main" val="1445769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1DBDE-8451-422C-CD27-157B83E0A6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E09FF9D-F22E-1902-7F09-98D84FEB6E0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8A0B3E6-B864-7460-2041-45527DFA017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349C98B-0C85-27B6-F513-22226BE19177}"/>
              </a:ext>
            </a:extLst>
          </p:cNvPr>
          <p:cNvSpPr>
            <a:spLocks noGrp="1"/>
          </p:cNvSpPr>
          <p:nvPr>
            <p:ph type="dt" sz="half" idx="10"/>
          </p:nvPr>
        </p:nvSpPr>
        <p:spPr/>
        <p:txBody>
          <a:bodyPr/>
          <a:lstStyle/>
          <a:p>
            <a:fld id="{81E3CCE9-DBE5-4344-AFEB-EDA97EF1D69E}" type="datetimeFigureOut">
              <a:rPr lang="nl-NL" smtClean="0"/>
              <a:t>16-4-2024</a:t>
            </a:fld>
            <a:endParaRPr lang="nl-NL"/>
          </a:p>
        </p:txBody>
      </p:sp>
      <p:sp>
        <p:nvSpPr>
          <p:cNvPr id="6" name="Tijdelijke aanduiding voor voettekst 5">
            <a:extLst>
              <a:ext uri="{FF2B5EF4-FFF2-40B4-BE49-F238E27FC236}">
                <a16:creationId xmlns:a16="http://schemas.microsoft.com/office/drawing/2014/main" id="{FD8FA877-BFA9-D549-6072-801569DB02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BF538E5-292A-0CA5-80D2-E61EC963F25B}"/>
              </a:ext>
            </a:extLst>
          </p:cNvPr>
          <p:cNvSpPr>
            <a:spLocks noGrp="1"/>
          </p:cNvSpPr>
          <p:nvPr>
            <p:ph type="sldNum" sz="quarter" idx="12"/>
          </p:nvPr>
        </p:nvSpPr>
        <p:spPr/>
        <p:txBody>
          <a:bodyPr/>
          <a:lstStyle/>
          <a:p>
            <a:fld id="{F2E75286-919D-4E5F-9D93-21C90DB1C0A5}" type="slidenum">
              <a:rPr lang="nl-NL" smtClean="0"/>
              <a:t>‹nr.›</a:t>
            </a:fld>
            <a:endParaRPr lang="nl-NL"/>
          </a:p>
        </p:txBody>
      </p:sp>
    </p:spTree>
    <p:extLst>
      <p:ext uri="{BB962C8B-B14F-4D97-AF65-F5344CB8AC3E}">
        <p14:creationId xmlns:p14="http://schemas.microsoft.com/office/powerpoint/2010/main" val="1322572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820A8-0924-698F-E2DA-3417C2CA0E2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BC1400E-AC39-0DDD-4303-A63714F91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250E0E1-290E-0F95-36D6-1F554D1B9F8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DC19B7D-4B9C-8A54-016C-E821DE0AD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784BF95-159E-E3AD-6D43-569E5FD442C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9C9A511-9CDB-E9E7-3873-B1080BB51DE7}"/>
              </a:ext>
            </a:extLst>
          </p:cNvPr>
          <p:cNvSpPr>
            <a:spLocks noGrp="1"/>
          </p:cNvSpPr>
          <p:nvPr>
            <p:ph type="dt" sz="half" idx="10"/>
          </p:nvPr>
        </p:nvSpPr>
        <p:spPr/>
        <p:txBody>
          <a:bodyPr/>
          <a:lstStyle/>
          <a:p>
            <a:fld id="{81E3CCE9-DBE5-4344-AFEB-EDA97EF1D69E}" type="datetimeFigureOut">
              <a:rPr lang="nl-NL" smtClean="0"/>
              <a:t>16-4-2024</a:t>
            </a:fld>
            <a:endParaRPr lang="nl-NL"/>
          </a:p>
        </p:txBody>
      </p:sp>
      <p:sp>
        <p:nvSpPr>
          <p:cNvPr id="8" name="Tijdelijke aanduiding voor voettekst 7">
            <a:extLst>
              <a:ext uri="{FF2B5EF4-FFF2-40B4-BE49-F238E27FC236}">
                <a16:creationId xmlns:a16="http://schemas.microsoft.com/office/drawing/2014/main" id="{EF778AF9-59DE-FE04-B60F-9199FBC026A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5822C84-6B5B-7C85-F8FE-655F38500B2E}"/>
              </a:ext>
            </a:extLst>
          </p:cNvPr>
          <p:cNvSpPr>
            <a:spLocks noGrp="1"/>
          </p:cNvSpPr>
          <p:nvPr>
            <p:ph type="sldNum" sz="quarter" idx="12"/>
          </p:nvPr>
        </p:nvSpPr>
        <p:spPr/>
        <p:txBody>
          <a:bodyPr/>
          <a:lstStyle/>
          <a:p>
            <a:fld id="{F2E75286-919D-4E5F-9D93-21C90DB1C0A5}" type="slidenum">
              <a:rPr lang="nl-NL" smtClean="0"/>
              <a:t>‹nr.›</a:t>
            </a:fld>
            <a:endParaRPr lang="nl-NL"/>
          </a:p>
        </p:txBody>
      </p:sp>
    </p:spTree>
    <p:extLst>
      <p:ext uri="{BB962C8B-B14F-4D97-AF65-F5344CB8AC3E}">
        <p14:creationId xmlns:p14="http://schemas.microsoft.com/office/powerpoint/2010/main" val="731225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3E7BE-8546-7B54-580B-1CFD15D7D5D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35CFCEA-9295-6292-2D34-567907BA79A0}"/>
              </a:ext>
            </a:extLst>
          </p:cNvPr>
          <p:cNvSpPr>
            <a:spLocks noGrp="1"/>
          </p:cNvSpPr>
          <p:nvPr>
            <p:ph type="dt" sz="half" idx="10"/>
          </p:nvPr>
        </p:nvSpPr>
        <p:spPr/>
        <p:txBody>
          <a:bodyPr/>
          <a:lstStyle/>
          <a:p>
            <a:fld id="{81E3CCE9-DBE5-4344-AFEB-EDA97EF1D69E}" type="datetimeFigureOut">
              <a:rPr lang="nl-NL" smtClean="0"/>
              <a:t>16-4-2024</a:t>
            </a:fld>
            <a:endParaRPr lang="nl-NL"/>
          </a:p>
        </p:txBody>
      </p:sp>
      <p:sp>
        <p:nvSpPr>
          <p:cNvPr id="4" name="Tijdelijke aanduiding voor voettekst 3">
            <a:extLst>
              <a:ext uri="{FF2B5EF4-FFF2-40B4-BE49-F238E27FC236}">
                <a16:creationId xmlns:a16="http://schemas.microsoft.com/office/drawing/2014/main" id="{A6A0476D-6989-5EBB-A611-D487F9A0E7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A4F052F-6277-5EDC-2785-C315711288E5}"/>
              </a:ext>
            </a:extLst>
          </p:cNvPr>
          <p:cNvSpPr>
            <a:spLocks noGrp="1"/>
          </p:cNvSpPr>
          <p:nvPr>
            <p:ph type="sldNum" sz="quarter" idx="12"/>
          </p:nvPr>
        </p:nvSpPr>
        <p:spPr/>
        <p:txBody>
          <a:bodyPr/>
          <a:lstStyle/>
          <a:p>
            <a:fld id="{F2E75286-919D-4E5F-9D93-21C90DB1C0A5}" type="slidenum">
              <a:rPr lang="nl-NL" smtClean="0"/>
              <a:t>‹nr.›</a:t>
            </a:fld>
            <a:endParaRPr lang="nl-NL"/>
          </a:p>
        </p:txBody>
      </p:sp>
    </p:spTree>
    <p:extLst>
      <p:ext uri="{BB962C8B-B14F-4D97-AF65-F5344CB8AC3E}">
        <p14:creationId xmlns:p14="http://schemas.microsoft.com/office/powerpoint/2010/main" val="3355107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576938A-3DB4-6F54-5D4A-29E8FA50C06B}"/>
              </a:ext>
            </a:extLst>
          </p:cNvPr>
          <p:cNvSpPr>
            <a:spLocks noGrp="1"/>
          </p:cNvSpPr>
          <p:nvPr>
            <p:ph type="dt" sz="half" idx="10"/>
          </p:nvPr>
        </p:nvSpPr>
        <p:spPr/>
        <p:txBody>
          <a:bodyPr/>
          <a:lstStyle/>
          <a:p>
            <a:fld id="{81E3CCE9-DBE5-4344-AFEB-EDA97EF1D69E}" type="datetimeFigureOut">
              <a:rPr lang="nl-NL" smtClean="0"/>
              <a:t>16-4-2024</a:t>
            </a:fld>
            <a:endParaRPr lang="nl-NL"/>
          </a:p>
        </p:txBody>
      </p:sp>
      <p:sp>
        <p:nvSpPr>
          <p:cNvPr id="3" name="Tijdelijke aanduiding voor voettekst 2">
            <a:extLst>
              <a:ext uri="{FF2B5EF4-FFF2-40B4-BE49-F238E27FC236}">
                <a16:creationId xmlns:a16="http://schemas.microsoft.com/office/drawing/2014/main" id="{3DACB974-EC7C-F674-23EB-28838DE32CC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F385778-D4AF-9E0A-F514-766B4F444770}"/>
              </a:ext>
            </a:extLst>
          </p:cNvPr>
          <p:cNvSpPr>
            <a:spLocks noGrp="1"/>
          </p:cNvSpPr>
          <p:nvPr>
            <p:ph type="sldNum" sz="quarter" idx="12"/>
          </p:nvPr>
        </p:nvSpPr>
        <p:spPr/>
        <p:txBody>
          <a:bodyPr/>
          <a:lstStyle/>
          <a:p>
            <a:fld id="{F2E75286-919D-4E5F-9D93-21C90DB1C0A5}" type="slidenum">
              <a:rPr lang="nl-NL" smtClean="0"/>
              <a:t>‹nr.›</a:t>
            </a:fld>
            <a:endParaRPr lang="nl-NL"/>
          </a:p>
        </p:txBody>
      </p:sp>
    </p:spTree>
    <p:extLst>
      <p:ext uri="{BB962C8B-B14F-4D97-AF65-F5344CB8AC3E}">
        <p14:creationId xmlns:p14="http://schemas.microsoft.com/office/powerpoint/2010/main" val="4292171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87BD9-C481-BBAB-DCAE-CA95A00E4E4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9732CB1-8E47-48D7-7D98-3FC787F3E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D30D7AA-B32A-97C4-4161-74286D5DD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465778-7D6D-D339-B4FF-D39F9E1A64E4}"/>
              </a:ext>
            </a:extLst>
          </p:cNvPr>
          <p:cNvSpPr>
            <a:spLocks noGrp="1"/>
          </p:cNvSpPr>
          <p:nvPr>
            <p:ph type="dt" sz="half" idx="10"/>
          </p:nvPr>
        </p:nvSpPr>
        <p:spPr/>
        <p:txBody>
          <a:bodyPr/>
          <a:lstStyle/>
          <a:p>
            <a:fld id="{81E3CCE9-DBE5-4344-AFEB-EDA97EF1D69E}" type="datetimeFigureOut">
              <a:rPr lang="nl-NL" smtClean="0"/>
              <a:t>16-4-2024</a:t>
            </a:fld>
            <a:endParaRPr lang="nl-NL"/>
          </a:p>
        </p:txBody>
      </p:sp>
      <p:sp>
        <p:nvSpPr>
          <p:cNvPr id="6" name="Tijdelijke aanduiding voor voettekst 5">
            <a:extLst>
              <a:ext uri="{FF2B5EF4-FFF2-40B4-BE49-F238E27FC236}">
                <a16:creationId xmlns:a16="http://schemas.microsoft.com/office/drawing/2014/main" id="{9DD58AB7-2A2F-9735-F15C-3C6A5CB634C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7DFEBA-F5A6-A2A2-C370-5E6FAA343BE6}"/>
              </a:ext>
            </a:extLst>
          </p:cNvPr>
          <p:cNvSpPr>
            <a:spLocks noGrp="1"/>
          </p:cNvSpPr>
          <p:nvPr>
            <p:ph type="sldNum" sz="quarter" idx="12"/>
          </p:nvPr>
        </p:nvSpPr>
        <p:spPr/>
        <p:txBody>
          <a:bodyPr/>
          <a:lstStyle/>
          <a:p>
            <a:fld id="{F2E75286-919D-4E5F-9D93-21C90DB1C0A5}" type="slidenum">
              <a:rPr lang="nl-NL" smtClean="0"/>
              <a:t>‹nr.›</a:t>
            </a:fld>
            <a:endParaRPr lang="nl-NL"/>
          </a:p>
        </p:txBody>
      </p:sp>
    </p:spTree>
    <p:extLst>
      <p:ext uri="{BB962C8B-B14F-4D97-AF65-F5344CB8AC3E}">
        <p14:creationId xmlns:p14="http://schemas.microsoft.com/office/powerpoint/2010/main" val="217106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A042B-6F2F-BD5B-C8C7-B21B4376A9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21BA63F-B229-5D83-CC0A-8402288E1C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119CFA8-EE61-3E9A-4C6B-C00D49002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9F30113-1723-53C6-0F67-672B50262281}"/>
              </a:ext>
            </a:extLst>
          </p:cNvPr>
          <p:cNvSpPr>
            <a:spLocks noGrp="1"/>
          </p:cNvSpPr>
          <p:nvPr>
            <p:ph type="dt" sz="half" idx="10"/>
          </p:nvPr>
        </p:nvSpPr>
        <p:spPr/>
        <p:txBody>
          <a:bodyPr/>
          <a:lstStyle/>
          <a:p>
            <a:fld id="{81E3CCE9-DBE5-4344-AFEB-EDA97EF1D69E}" type="datetimeFigureOut">
              <a:rPr lang="nl-NL" smtClean="0"/>
              <a:t>16-4-2024</a:t>
            </a:fld>
            <a:endParaRPr lang="nl-NL"/>
          </a:p>
        </p:txBody>
      </p:sp>
      <p:sp>
        <p:nvSpPr>
          <p:cNvPr id="6" name="Tijdelijke aanduiding voor voettekst 5">
            <a:extLst>
              <a:ext uri="{FF2B5EF4-FFF2-40B4-BE49-F238E27FC236}">
                <a16:creationId xmlns:a16="http://schemas.microsoft.com/office/drawing/2014/main" id="{CE860FBB-0DF4-2C75-A467-B73CC0BB107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2EA1633-BD47-A89E-F8FC-0D4232EAD269}"/>
              </a:ext>
            </a:extLst>
          </p:cNvPr>
          <p:cNvSpPr>
            <a:spLocks noGrp="1"/>
          </p:cNvSpPr>
          <p:nvPr>
            <p:ph type="sldNum" sz="quarter" idx="12"/>
          </p:nvPr>
        </p:nvSpPr>
        <p:spPr/>
        <p:txBody>
          <a:bodyPr/>
          <a:lstStyle/>
          <a:p>
            <a:fld id="{F2E75286-919D-4E5F-9D93-21C90DB1C0A5}" type="slidenum">
              <a:rPr lang="nl-NL" smtClean="0"/>
              <a:t>‹nr.›</a:t>
            </a:fld>
            <a:endParaRPr lang="nl-NL"/>
          </a:p>
        </p:txBody>
      </p:sp>
    </p:spTree>
    <p:extLst>
      <p:ext uri="{BB962C8B-B14F-4D97-AF65-F5344CB8AC3E}">
        <p14:creationId xmlns:p14="http://schemas.microsoft.com/office/powerpoint/2010/main" val="1676965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0CAF4-DC15-D61A-5611-C146B2179E2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00A39BB-2969-534A-2FF9-20A6DB7987E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A2A318-C5D9-D2EE-8DBD-2E83C4046EC2}"/>
              </a:ext>
            </a:extLst>
          </p:cNvPr>
          <p:cNvSpPr>
            <a:spLocks noGrp="1"/>
          </p:cNvSpPr>
          <p:nvPr>
            <p:ph type="dt" sz="half" idx="10"/>
          </p:nvPr>
        </p:nvSpPr>
        <p:spPr/>
        <p:txBody>
          <a:bodyPr/>
          <a:lstStyle/>
          <a:p>
            <a:fld id="{81E3CCE9-DBE5-4344-AFEB-EDA97EF1D69E}"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F6B4696F-FE44-906F-6A4E-4C8826215F6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11492D-3B60-BA99-BC01-39A40846FE1D}"/>
              </a:ext>
            </a:extLst>
          </p:cNvPr>
          <p:cNvSpPr>
            <a:spLocks noGrp="1"/>
          </p:cNvSpPr>
          <p:nvPr>
            <p:ph type="sldNum" sz="quarter" idx="12"/>
          </p:nvPr>
        </p:nvSpPr>
        <p:spPr/>
        <p:txBody>
          <a:bodyPr/>
          <a:lstStyle/>
          <a:p>
            <a:fld id="{F2E75286-919D-4E5F-9D93-21C90DB1C0A5}" type="slidenum">
              <a:rPr lang="nl-NL" smtClean="0"/>
              <a:t>‹nr.›</a:t>
            </a:fld>
            <a:endParaRPr lang="nl-NL"/>
          </a:p>
        </p:txBody>
      </p:sp>
    </p:spTree>
    <p:extLst>
      <p:ext uri="{BB962C8B-B14F-4D97-AF65-F5344CB8AC3E}">
        <p14:creationId xmlns:p14="http://schemas.microsoft.com/office/powerpoint/2010/main" val="3100488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47EA81B-F4D6-9D18-C45C-DD3C3709DC8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DAA78DC-57BD-5C2D-4BB1-75025456D83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AC5333-40C5-C59D-3685-1FDBBD3A0FC4}"/>
              </a:ext>
            </a:extLst>
          </p:cNvPr>
          <p:cNvSpPr>
            <a:spLocks noGrp="1"/>
          </p:cNvSpPr>
          <p:nvPr>
            <p:ph type="dt" sz="half" idx="10"/>
          </p:nvPr>
        </p:nvSpPr>
        <p:spPr/>
        <p:txBody>
          <a:bodyPr/>
          <a:lstStyle/>
          <a:p>
            <a:fld id="{81E3CCE9-DBE5-4344-AFEB-EDA97EF1D69E}"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66BEF50B-3592-CC8A-B74D-3C8CCC4DFE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D3475A-2419-E976-3198-3C41026FA422}"/>
              </a:ext>
            </a:extLst>
          </p:cNvPr>
          <p:cNvSpPr>
            <a:spLocks noGrp="1"/>
          </p:cNvSpPr>
          <p:nvPr>
            <p:ph type="sldNum" sz="quarter" idx="12"/>
          </p:nvPr>
        </p:nvSpPr>
        <p:spPr/>
        <p:txBody>
          <a:bodyPr/>
          <a:lstStyle/>
          <a:p>
            <a:fld id="{F2E75286-919D-4E5F-9D93-21C90DB1C0A5}" type="slidenum">
              <a:rPr lang="nl-NL" smtClean="0"/>
              <a:t>‹nr.›</a:t>
            </a:fld>
            <a:endParaRPr lang="nl-NL"/>
          </a:p>
        </p:txBody>
      </p:sp>
    </p:spTree>
    <p:extLst>
      <p:ext uri="{BB962C8B-B14F-4D97-AF65-F5344CB8AC3E}">
        <p14:creationId xmlns:p14="http://schemas.microsoft.com/office/powerpoint/2010/main" val="23452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programma">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2CA633D-5914-4DBE-8203-7E3D47AC2759}"/>
              </a:ext>
            </a:extLst>
          </p:cNvPr>
          <p:cNvSpPr/>
          <p:nvPr userDrawn="1"/>
        </p:nvSpPr>
        <p:spPr>
          <a:xfrm>
            <a:off x="-1" y="0"/>
            <a:ext cx="2832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9" name="Rechthoek 8">
            <a:extLst>
              <a:ext uri="{FF2B5EF4-FFF2-40B4-BE49-F238E27FC236}">
                <a16:creationId xmlns:a16="http://schemas.microsoft.com/office/drawing/2014/main" id="{13324446-83AA-4B5F-B5F0-297352813EE5}"/>
              </a:ext>
            </a:extLst>
          </p:cNvPr>
          <p:cNvSpPr/>
          <p:nvPr userDrawn="1"/>
        </p:nvSpPr>
        <p:spPr>
          <a:xfrm>
            <a:off x="2501899" y="0"/>
            <a:ext cx="330200" cy="6858000"/>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
        <p:nvSpPr>
          <p:cNvPr id="5" name="Titel 4">
            <a:extLst>
              <a:ext uri="{FF2B5EF4-FFF2-40B4-BE49-F238E27FC236}">
                <a16:creationId xmlns:a16="http://schemas.microsoft.com/office/drawing/2014/main" id="{792AF0F2-84E6-4A99-AAA7-07998C0C405B}"/>
              </a:ext>
            </a:extLst>
          </p:cNvPr>
          <p:cNvSpPr>
            <a:spLocks noGrp="1"/>
          </p:cNvSpPr>
          <p:nvPr>
            <p:ph type="title" hasCustomPrompt="1"/>
          </p:nvPr>
        </p:nvSpPr>
        <p:spPr>
          <a:xfrm rot="5400000">
            <a:off x="1023285" y="12472"/>
            <a:ext cx="540000" cy="2005456"/>
          </a:xfrm>
        </p:spPr>
        <p:txBody>
          <a:bodyPr vert="vert270">
            <a:noAutofit/>
          </a:bodyPr>
          <a:lstStyle>
            <a:lvl1pPr algn="r">
              <a:defRPr sz="3800">
                <a:solidFill>
                  <a:schemeClr val="bg1"/>
                </a:solidFill>
              </a:defRPr>
            </a:lvl1pPr>
          </a:lstStyle>
          <a:p>
            <a:r>
              <a:rPr lang="nl-NL"/>
              <a:t>Titel</a:t>
            </a:r>
            <a:endParaRPr lang="en-US"/>
          </a:p>
        </p:txBody>
      </p:sp>
      <p:sp>
        <p:nvSpPr>
          <p:cNvPr id="31" name="Tijdelijke aanduiding voor tekst 30">
            <a:extLst>
              <a:ext uri="{FF2B5EF4-FFF2-40B4-BE49-F238E27FC236}">
                <a16:creationId xmlns:a16="http://schemas.microsoft.com/office/drawing/2014/main" id="{E1B4B1E3-CBB6-4F1A-BBDC-03485E718522}"/>
              </a:ext>
            </a:extLst>
          </p:cNvPr>
          <p:cNvSpPr>
            <a:spLocks noGrp="1"/>
          </p:cNvSpPr>
          <p:nvPr>
            <p:ph type="body" sz="quarter" idx="46"/>
          </p:nvPr>
        </p:nvSpPr>
        <p:spPr>
          <a:xfrm>
            <a:off x="3960000" y="1176338"/>
            <a:ext cx="7283891" cy="4767262"/>
          </a:xfrm>
        </p:spPr>
        <p:txBody>
          <a:bodyPr>
            <a:noAutofit/>
          </a:bodyPr>
          <a:lstStyle>
            <a:lvl1pPr marL="540000" indent="-540000">
              <a:spcAft>
                <a:spcPts val="2400"/>
              </a:spcAft>
              <a:buClr>
                <a:schemeClr val="tx2"/>
              </a:buClr>
              <a:buFont typeface="+mj-lt"/>
              <a:buAutoNum type="arabicPeriod"/>
              <a:defRPr sz="1600" b="1" cap="all"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van het model te bewerken</a:t>
            </a:r>
          </a:p>
        </p:txBody>
      </p:sp>
    </p:spTree>
    <p:extLst>
      <p:ext uri="{BB962C8B-B14F-4D97-AF65-F5344CB8AC3E}">
        <p14:creationId xmlns:p14="http://schemas.microsoft.com/office/powerpoint/2010/main" val="424465074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tijl 4 Groen">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C4C07AE-7BCE-604C-8166-193A0C55D595}"/>
              </a:ext>
            </a:extLst>
          </p:cNvPr>
          <p:cNvSpPr/>
          <p:nvPr userDrawn="1"/>
        </p:nvSpPr>
        <p:spPr>
          <a:xfrm>
            <a:off x="0" y="0"/>
            <a:ext cx="12192000" cy="6858000"/>
          </a:xfrm>
          <a:prstGeom prst="rect">
            <a:avLst/>
          </a:prstGeom>
          <a:solidFill>
            <a:srgbClr val="20464B"/>
          </a:solidFill>
          <a:ln w="15875" cap="flat">
            <a:noFill/>
            <a:prstDash val="solid"/>
            <a:round/>
          </a:ln>
          <a:effectLst>
            <a:outerShdw blurRad="508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2" name="Titel 1">
            <a:extLst>
              <a:ext uri="{FF2B5EF4-FFF2-40B4-BE49-F238E27FC236}">
                <a16:creationId xmlns:a16="http://schemas.microsoft.com/office/drawing/2014/main" id="{0880226B-E6E2-D34E-9BAD-AA71C18AFACF}"/>
              </a:ext>
            </a:extLst>
          </p:cNvPr>
          <p:cNvSpPr>
            <a:spLocks noGrp="1"/>
          </p:cNvSpPr>
          <p:nvPr>
            <p:ph type="title"/>
          </p:nvPr>
        </p:nvSpPr>
        <p:spPr>
          <a:xfrm>
            <a:off x="371429" y="412628"/>
            <a:ext cx="11424063" cy="656151"/>
          </a:xfrm>
        </p:spPr>
        <p:txBody>
          <a:bodyPr/>
          <a:lstStyle>
            <a:lvl1pPr>
              <a:defRPr sz="4000" b="1" i="0">
                <a:solidFill>
                  <a:schemeClr val="bg1"/>
                </a:solidFill>
                <a:latin typeface="Fira Sans" panose="020B0503050000020004" pitchFamily="34" charset="0"/>
              </a:defRPr>
            </a:lvl1pPr>
          </a:lstStyle>
          <a:p>
            <a:r>
              <a:rPr lang="nl-NL"/>
              <a:t>Klik om stijl te bewerken</a:t>
            </a:r>
          </a:p>
        </p:txBody>
      </p:sp>
      <p:sp>
        <p:nvSpPr>
          <p:cNvPr id="26" name="Tijdelijke aanduiding voor tekst 25">
            <a:extLst>
              <a:ext uri="{FF2B5EF4-FFF2-40B4-BE49-F238E27FC236}">
                <a16:creationId xmlns:a16="http://schemas.microsoft.com/office/drawing/2014/main" id="{A466071A-6AB0-C44B-BE8F-F4832657C5A9}"/>
              </a:ext>
            </a:extLst>
          </p:cNvPr>
          <p:cNvSpPr>
            <a:spLocks noGrp="1"/>
          </p:cNvSpPr>
          <p:nvPr>
            <p:ph type="body" sz="quarter" idx="10" hasCustomPrompt="1"/>
          </p:nvPr>
        </p:nvSpPr>
        <p:spPr>
          <a:xfrm>
            <a:off x="371428" y="1080654"/>
            <a:ext cx="11424063" cy="368135"/>
          </a:xfrm>
        </p:spPr>
        <p:txBody>
          <a:bodyPr/>
          <a:lstStyle>
            <a:lvl1pPr marL="0" indent="0">
              <a:buNone/>
              <a:defRPr sz="2000" b="0" i="0">
                <a:solidFill>
                  <a:srgbClr val="F6AA34"/>
                </a:solidFill>
                <a:latin typeface="Fira Sans Light" panose="020B0403050000020004" pitchFamily="34" charset="0"/>
              </a:defRPr>
            </a:lvl1pPr>
          </a:lstStyle>
          <a:p>
            <a:r>
              <a:rPr lang="nl-NL"/>
              <a:t>Ondertitel
</a:t>
            </a:r>
          </a:p>
        </p:txBody>
      </p:sp>
    </p:spTree>
    <p:extLst>
      <p:ext uri="{BB962C8B-B14F-4D97-AF65-F5344CB8AC3E}">
        <p14:creationId xmlns:p14="http://schemas.microsoft.com/office/powerpoint/2010/main" val="1067051321"/>
      </p:ext>
    </p:extLst>
  </p:cSld>
  <p:clrMapOvr>
    <a:masterClrMapping/>
  </p:clrMapOvr>
  <p:extLst>
    <p:ext uri="{DCECCB84-F9BA-43D5-87BE-67443E8EF086}">
      <p15:sldGuideLst xmlns:p15="http://schemas.microsoft.com/office/powerpoint/2012/main">
        <p15:guide id="1" orient="horz" pos="2160">
          <p15:clr>
            <a:srgbClr val="FBAE40"/>
          </p15:clr>
        </p15:guide>
        <p15:guide id="2" pos="338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Programma Inhoud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7EAC7-EBE0-408D-A061-064D61F87D08}"/>
              </a:ext>
            </a:extLst>
          </p:cNvPr>
          <p:cNvSpPr>
            <a:spLocks noGrp="1"/>
          </p:cNvSpPr>
          <p:nvPr>
            <p:ph type="title" hasCustomPrompt="1"/>
          </p:nvPr>
        </p:nvSpPr>
        <p:spPr/>
        <p:txBody>
          <a:bodyPr/>
          <a:lstStyle>
            <a:lvl1pPr>
              <a:defRPr/>
            </a:lvl1pPr>
          </a:lstStyle>
          <a:p>
            <a:r>
              <a:rPr lang="nl-NL"/>
              <a:t>Titel / Programma / Inhoud</a:t>
            </a:r>
          </a:p>
        </p:txBody>
      </p:sp>
      <p:sp>
        <p:nvSpPr>
          <p:cNvPr id="3" name="Tijdelijke aanduiding voor datum 2">
            <a:extLst>
              <a:ext uri="{FF2B5EF4-FFF2-40B4-BE49-F238E27FC236}">
                <a16:creationId xmlns:a16="http://schemas.microsoft.com/office/drawing/2014/main" id="{6326D44A-32F1-4507-AECC-D7366E244B79}"/>
              </a:ext>
            </a:extLst>
          </p:cNvPr>
          <p:cNvSpPr>
            <a:spLocks noGrp="1"/>
          </p:cNvSpPr>
          <p:nvPr>
            <p:ph type="dt" sz="half" idx="10"/>
          </p:nvPr>
        </p:nvSpPr>
        <p:spPr/>
        <p:txBody>
          <a:bodyPr/>
          <a:lstStyle/>
          <a:p>
            <a:endParaRPr lang="en-US"/>
          </a:p>
        </p:txBody>
      </p:sp>
      <p:sp>
        <p:nvSpPr>
          <p:cNvPr id="4" name="Tijdelijke aanduiding voor voettekst 3">
            <a:extLst>
              <a:ext uri="{FF2B5EF4-FFF2-40B4-BE49-F238E27FC236}">
                <a16:creationId xmlns:a16="http://schemas.microsoft.com/office/drawing/2014/main" id="{9CA0262E-09AB-4C25-BA9C-856839C7A03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E0F30C56-36DC-42D9-AA95-20C51DE20EA9}"/>
              </a:ext>
            </a:extLst>
          </p:cNvPr>
          <p:cNvSpPr>
            <a:spLocks noGrp="1"/>
          </p:cNvSpPr>
          <p:nvPr>
            <p:ph type="sldNum" sz="quarter" idx="12"/>
          </p:nvPr>
        </p:nvSpPr>
        <p:spPr/>
        <p:txBody>
          <a:bodyPr/>
          <a:lstStyle/>
          <a:p>
            <a:fld id="{8080D749-0905-4FD0-BA0E-7836F9EFFEA0}" type="slidenum">
              <a:rPr lang="en-US" smtClean="0"/>
              <a:pPr/>
              <a:t>‹nr.›</a:t>
            </a:fld>
            <a:endParaRPr lang="en-US"/>
          </a:p>
        </p:txBody>
      </p:sp>
      <p:sp>
        <p:nvSpPr>
          <p:cNvPr id="18" name="Tijdelijke aanduiding voor tekst 8">
            <a:extLst>
              <a:ext uri="{FF2B5EF4-FFF2-40B4-BE49-F238E27FC236}">
                <a16:creationId xmlns:a16="http://schemas.microsoft.com/office/drawing/2014/main" id="{26A5E78A-7BAD-4BE4-8450-86FEE78C7DDC}"/>
              </a:ext>
            </a:extLst>
          </p:cNvPr>
          <p:cNvSpPr>
            <a:spLocks noGrp="1"/>
          </p:cNvSpPr>
          <p:nvPr>
            <p:ph type="body" sz="quarter" idx="13" hasCustomPrompt="1"/>
          </p:nvPr>
        </p:nvSpPr>
        <p:spPr>
          <a:xfrm>
            <a:off x="936001" y="15556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5" name="Tijdelijke aanduiding voor tekst 30">
            <a:extLst>
              <a:ext uri="{FF2B5EF4-FFF2-40B4-BE49-F238E27FC236}">
                <a16:creationId xmlns:a16="http://schemas.microsoft.com/office/drawing/2014/main" id="{F4838E86-D56C-4B3F-B838-79FC481AB2C7}"/>
              </a:ext>
            </a:extLst>
          </p:cNvPr>
          <p:cNvSpPr>
            <a:spLocks noGrp="1"/>
          </p:cNvSpPr>
          <p:nvPr>
            <p:ph type="body" sz="quarter" idx="46" hasCustomPrompt="1"/>
          </p:nvPr>
        </p:nvSpPr>
        <p:spPr>
          <a:xfrm>
            <a:off x="1752160" y="1960676"/>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7" name="Tijdelijke aanduiding voor tekst 8">
            <a:extLst>
              <a:ext uri="{FF2B5EF4-FFF2-40B4-BE49-F238E27FC236}">
                <a16:creationId xmlns:a16="http://schemas.microsoft.com/office/drawing/2014/main" id="{9769DBED-921C-49F4-94DF-CB7A8ECFAC46}"/>
              </a:ext>
            </a:extLst>
          </p:cNvPr>
          <p:cNvSpPr>
            <a:spLocks noGrp="1"/>
          </p:cNvSpPr>
          <p:nvPr>
            <p:ph type="body" sz="quarter" idx="47" hasCustomPrompt="1"/>
          </p:nvPr>
        </p:nvSpPr>
        <p:spPr>
          <a:xfrm>
            <a:off x="936001" y="23557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8" name="Tijdelijke aanduiding voor tekst 30">
            <a:extLst>
              <a:ext uri="{FF2B5EF4-FFF2-40B4-BE49-F238E27FC236}">
                <a16:creationId xmlns:a16="http://schemas.microsoft.com/office/drawing/2014/main" id="{576CF67B-EF4E-4BC2-B357-C87F776CB81D}"/>
              </a:ext>
            </a:extLst>
          </p:cNvPr>
          <p:cNvSpPr>
            <a:spLocks noGrp="1"/>
          </p:cNvSpPr>
          <p:nvPr>
            <p:ph type="body" sz="quarter" idx="48" hasCustomPrompt="1"/>
          </p:nvPr>
        </p:nvSpPr>
        <p:spPr>
          <a:xfrm>
            <a:off x="1752160" y="2760776"/>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9" name="Tijdelijke aanduiding voor tekst 8">
            <a:extLst>
              <a:ext uri="{FF2B5EF4-FFF2-40B4-BE49-F238E27FC236}">
                <a16:creationId xmlns:a16="http://schemas.microsoft.com/office/drawing/2014/main" id="{BE40EE43-2988-4CB0-BD33-6AD4884EC08F}"/>
              </a:ext>
            </a:extLst>
          </p:cNvPr>
          <p:cNvSpPr>
            <a:spLocks noGrp="1"/>
          </p:cNvSpPr>
          <p:nvPr>
            <p:ph type="body" sz="quarter" idx="49" hasCustomPrompt="1"/>
          </p:nvPr>
        </p:nvSpPr>
        <p:spPr>
          <a:xfrm>
            <a:off x="936000" y="31558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0" name="Tijdelijke aanduiding voor tekst 30">
            <a:extLst>
              <a:ext uri="{FF2B5EF4-FFF2-40B4-BE49-F238E27FC236}">
                <a16:creationId xmlns:a16="http://schemas.microsoft.com/office/drawing/2014/main" id="{BD2102BF-FB4C-4171-BEB5-2CAD226C8DD0}"/>
              </a:ext>
            </a:extLst>
          </p:cNvPr>
          <p:cNvSpPr>
            <a:spLocks noGrp="1"/>
          </p:cNvSpPr>
          <p:nvPr>
            <p:ph type="body" sz="quarter" idx="50" hasCustomPrompt="1"/>
          </p:nvPr>
        </p:nvSpPr>
        <p:spPr>
          <a:xfrm>
            <a:off x="1752159" y="3560876"/>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1" name="Tijdelijke aanduiding voor tekst 8">
            <a:extLst>
              <a:ext uri="{FF2B5EF4-FFF2-40B4-BE49-F238E27FC236}">
                <a16:creationId xmlns:a16="http://schemas.microsoft.com/office/drawing/2014/main" id="{1428B869-48FF-4E22-9B10-48C28B556063}"/>
              </a:ext>
            </a:extLst>
          </p:cNvPr>
          <p:cNvSpPr>
            <a:spLocks noGrp="1"/>
          </p:cNvSpPr>
          <p:nvPr>
            <p:ph type="body" sz="quarter" idx="51" hasCustomPrompt="1"/>
          </p:nvPr>
        </p:nvSpPr>
        <p:spPr>
          <a:xfrm>
            <a:off x="936000" y="3984532"/>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2" name="Tijdelijke aanduiding voor tekst 30">
            <a:extLst>
              <a:ext uri="{FF2B5EF4-FFF2-40B4-BE49-F238E27FC236}">
                <a16:creationId xmlns:a16="http://schemas.microsoft.com/office/drawing/2014/main" id="{D035D10D-6AEC-4F01-ABFE-026AEECD4F7F}"/>
              </a:ext>
            </a:extLst>
          </p:cNvPr>
          <p:cNvSpPr>
            <a:spLocks noGrp="1"/>
          </p:cNvSpPr>
          <p:nvPr>
            <p:ph type="body" sz="quarter" idx="52" hasCustomPrompt="1"/>
          </p:nvPr>
        </p:nvSpPr>
        <p:spPr>
          <a:xfrm>
            <a:off x="1752159" y="4389554"/>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3" name="Tijdelijke aanduiding voor tekst 8">
            <a:extLst>
              <a:ext uri="{FF2B5EF4-FFF2-40B4-BE49-F238E27FC236}">
                <a16:creationId xmlns:a16="http://schemas.microsoft.com/office/drawing/2014/main" id="{399BAF21-A272-40CE-93EB-59DBF251B186}"/>
              </a:ext>
            </a:extLst>
          </p:cNvPr>
          <p:cNvSpPr>
            <a:spLocks noGrp="1"/>
          </p:cNvSpPr>
          <p:nvPr>
            <p:ph type="body" sz="quarter" idx="53" hasCustomPrompt="1"/>
          </p:nvPr>
        </p:nvSpPr>
        <p:spPr>
          <a:xfrm>
            <a:off x="936000" y="4813210"/>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4" name="Tijdelijke aanduiding voor tekst 30">
            <a:extLst>
              <a:ext uri="{FF2B5EF4-FFF2-40B4-BE49-F238E27FC236}">
                <a16:creationId xmlns:a16="http://schemas.microsoft.com/office/drawing/2014/main" id="{2439FA3B-EE6F-4A71-BA95-8F0BB4EF9F0D}"/>
              </a:ext>
            </a:extLst>
          </p:cNvPr>
          <p:cNvSpPr>
            <a:spLocks noGrp="1"/>
          </p:cNvSpPr>
          <p:nvPr>
            <p:ph type="body" sz="quarter" idx="54" hasCustomPrompt="1"/>
          </p:nvPr>
        </p:nvSpPr>
        <p:spPr>
          <a:xfrm>
            <a:off x="1752159" y="5218232"/>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5" name="Tijdelijke aanduiding voor tekst 8">
            <a:extLst>
              <a:ext uri="{FF2B5EF4-FFF2-40B4-BE49-F238E27FC236}">
                <a16:creationId xmlns:a16="http://schemas.microsoft.com/office/drawing/2014/main" id="{F74CCA51-113C-4BE3-BC54-F33D91FBB948}"/>
              </a:ext>
            </a:extLst>
          </p:cNvPr>
          <p:cNvSpPr>
            <a:spLocks noGrp="1"/>
          </p:cNvSpPr>
          <p:nvPr>
            <p:ph type="body" sz="quarter" idx="55" hasCustomPrompt="1"/>
          </p:nvPr>
        </p:nvSpPr>
        <p:spPr>
          <a:xfrm>
            <a:off x="936000" y="5638508"/>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6" name="Tijdelijke aanduiding voor tekst 30">
            <a:extLst>
              <a:ext uri="{FF2B5EF4-FFF2-40B4-BE49-F238E27FC236}">
                <a16:creationId xmlns:a16="http://schemas.microsoft.com/office/drawing/2014/main" id="{3DC6CC34-A40E-409A-8030-69F56F36FF44}"/>
              </a:ext>
            </a:extLst>
          </p:cNvPr>
          <p:cNvSpPr>
            <a:spLocks noGrp="1"/>
          </p:cNvSpPr>
          <p:nvPr>
            <p:ph type="body" sz="quarter" idx="56" hasCustomPrompt="1"/>
          </p:nvPr>
        </p:nvSpPr>
        <p:spPr>
          <a:xfrm>
            <a:off x="1752159" y="6043530"/>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Tree>
    <p:extLst>
      <p:ext uri="{BB962C8B-B14F-4D97-AF65-F5344CB8AC3E}">
        <p14:creationId xmlns:p14="http://schemas.microsoft.com/office/powerpoint/2010/main" val="10473094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Programma / Inhoud 1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7EAC7-EBE0-408D-A061-064D61F87D08}"/>
              </a:ext>
            </a:extLst>
          </p:cNvPr>
          <p:cNvSpPr>
            <a:spLocks noGrp="1"/>
          </p:cNvSpPr>
          <p:nvPr>
            <p:ph type="title" hasCustomPrompt="1"/>
          </p:nvPr>
        </p:nvSpPr>
        <p:spPr/>
        <p:txBody>
          <a:bodyPr/>
          <a:lstStyle>
            <a:lvl1pPr>
              <a:defRPr/>
            </a:lvl1pPr>
          </a:lstStyle>
          <a:p>
            <a:r>
              <a:rPr lang="nl-NL"/>
              <a:t>Titel / Programma / Inhoud</a:t>
            </a:r>
          </a:p>
        </p:txBody>
      </p:sp>
      <p:sp>
        <p:nvSpPr>
          <p:cNvPr id="3" name="Tijdelijke aanduiding voor datum 2">
            <a:extLst>
              <a:ext uri="{FF2B5EF4-FFF2-40B4-BE49-F238E27FC236}">
                <a16:creationId xmlns:a16="http://schemas.microsoft.com/office/drawing/2014/main" id="{6326D44A-32F1-4507-AECC-D7366E244B79}"/>
              </a:ext>
            </a:extLst>
          </p:cNvPr>
          <p:cNvSpPr>
            <a:spLocks noGrp="1"/>
          </p:cNvSpPr>
          <p:nvPr>
            <p:ph type="dt" sz="half" idx="10"/>
          </p:nvPr>
        </p:nvSpPr>
        <p:spPr/>
        <p:txBody>
          <a:bodyPr/>
          <a:lstStyle/>
          <a:p>
            <a:endParaRPr lang="en-US"/>
          </a:p>
        </p:txBody>
      </p:sp>
      <p:sp>
        <p:nvSpPr>
          <p:cNvPr id="4" name="Tijdelijke aanduiding voor voettekst 3">
            <a:extLst>
              <a:ext uri="{FF2B5EF4-FFF2-40B4-BE49-F238E27FC236}">
                <a16:creationId xmlns:a16="http://schemas.microsoft.com/office/drawing/2014/main" id="{9CA0262E-09AB-4C25-BA9C-856839C7A03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E0F30C56-36DC-42D9-AA95-20C51DE20EA9}"/>
              </a:ext>
            </a:extLst>
          </p:cNvPr>
          <p:cNvSpPr>
            <a:spLocks noGrp="1"/>
          </p:cNvSpPr>
          <p:nvPr>
            <p:ph type="sldNum" sz="quarter" idx="12"/>
          </p:nvPr>
        </p:nvSpPr>
        <p:spPr/>
        <p:txBody>
          <a:bodyPr/>
          <a:lstStyle/>
          <a:p>
            <a:fld id="{8080D749-0905-4FD0-BA0E-7836F9EFFEA0}" type="slidenum">
              <a:rPr lang="en-US" smtClean="0"/>
              <a:pPr/>
              <a:t>‹nr.›</a:t>
            </a:fld>
            <a:endParaRPr lang="en-US"/>
          </a:p>
        </p:txBody>
      </p:sp>
      <p:sp>
        <p:nvSpPr>
          <p:cNvPr id="18" name="Tijdelijke aanduiding voor tekst 8">
            <a:extLst>
              <a:ext uri="{FF2B5EF4-FFF2-40B4-BE49-F238E27FC236}">
                <a16:creationId xmlns:a16="http://schemas.microsoft.com/office/drawing/2014/main" id="{26A5E78A-7BAD-4BE4-8450-86FEE78C7DDC}"/>
              </a:ext>
            </a:extLst>
          </p:cNvPr>
          <p:cNvSpPr>
            <a:spLocks noGrp="1"/>
          </p:cNvSpPr>
          <p:nvPr>
            <p:ph type="body" sz="quarter" idx="13" hasCustomPrompt="1"/>
          </p:nvPr>
        </p:nvSpPr>
        <p:spPr>
          <a:xfrm>
            <a:off x="936001" y="17715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5" name="Tijdelijke aanduiding voor tekst 30">
            <a:extLst>
              <a:ext uri="{FF2B5EF4-FFF2-40B4-BE49-F238E27FC236}">
                <a16:creationId xmlns:a16="http://schemas.microsoft.com/office/drawing/2014/main" id="{F4838E86-D56C-4B3F-B838-79FC481AB2C7}"/>
              </a:ext>
            </a:extLst>
          </p:cNvPr>
          <p:cNvSpPr>
            <a:spLocks noGrp="1"/>
          </p:cNvSpPr>
          <p:nvPr>
            <p:ph type="body" sz="quarter" idx="46" hasCustomPrompt="1"/>
          </p:nvPr>
        </p:nvSpPr>
        <p:spPr>
          <a:xfrm>
            <a:off x="1752160" y="21765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7" name="Tijdelijke aanduiding voor tekst 8">
            <a:extLst>
              <a:ext uri="{FF2B5EF4-FFF2-40B4-BE49-F238E27FC236}">
                <a16:creationId xmlns:a16="http://schemas.microsoft.com/office/drawing/2014/main" id="{9769DBED-921C-49F4-94DF-CB7A8ECFAC46}"/>
              </a:ext>
            </a:extLst>
          </p:cNvPr>
          <p:cNvSpPr>
            <a:spLocks noGrp="1"/>
          </p:cNvSpPr>
          <p:nvPr>
            <p:ph type="body" sz="quarter" idx="47" hasCustomPrompt="1"/>
          </p:nvPr>
        </p:nvSpPr>
        <p:spPr>
          <a:xfrm>
            <a:off x="936001" y="25716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8" name="Tijdelijke aanduiding voor tekst 30">
            <a:extLst>
              <a:ext uri="{FF2B5EF4-FFF2-40B4-BE49-F238E27FC236}">
                <a16:creationId xmlns:a16="http://schemas.microsoft.com/office/drawing/2014/main" id="{576CF67B-EF4E-4BC2-B357-C87F776CB81D}"/>
              </a:ext>
            </a:extLst>
          </p:cNvPr>
          <p:cNvSpPr>
            <a:spLocks noGrp="1"/>
          </p:cNvSpPr>
          <p:nvPr>
            <p:ph type="body" sz="quarter" idx="48" hasCustomPrompt="1"/>
          </p:nvPr>
        </p:nvSpPr>
        <p:spPr>
          <a:xfrm>
            <a:off x="1752160" y="29766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9" name="Tijdelijke aanduiding voor tekst 8">
            <a:extLst>
              <a:ext uri="{FF2B5EF4-FFF2-40B4-BE49-F238E27FC236}">
                <a16:creationId xmlns:a16="http://schemas.microsoft.com/office/drawing/2014/main" id="{BE40EE43-2988-4CB0-BD33-6AD4884EC08F}"/>
              </a:ext>
            </a:extLst>
          </p:cNvPr>
          <p:cNvSpPr>
            <a:spLocks noGrp="1"/>
          </p:cNvSpPr>
          <p:nvPr>
            <p:ph type="body" sz="quarter" idx="49" hasCustomPrompt="1"/>
          </p:nvPr>
        </p:nvSpPr>
        <p:spPr>
          <a:xfrm>
            <a:off x="936000" y="33717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0" name="Tijdelijke aanduiding voor tekst 30">
            <a:extLst>
              <a:ext uri="{FF2B5EF4-FFF2-40B4-BE49-F238E27FC236}">
                <a16:creationId xmlns:a16="http://schemas.microsoft.com/office/drawing/2014/main" id="{BD2102BF-FB4C-4171-BEB5-2CAD226C8DD0}"/>
              </a:ext>
            </a:extLst>
          </p:cNvPr>
          <p:cNvSpPr>
            <a:spLocks noGrp="1"/>
          </p:cNvSpPr>
          <p:nvPr>
            <p:ph type="body" sz="quarter" idx="50" hasCustomPrompt="1"/>
          </p:nvPr>
        </p:nvSpPr>
        <p:spPr>
          <a:xfrm>
            <a:off x="1752159" y="37767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19" name="Tijdelijke aanduiding voor tekst 8">
            <a:extLst>
              <a:ext uri="{FF2B5EF4-FFF2-40B4-BE49-F238E27FC236}">
                <a16:creationId xmlns:a16="http://schemas.microsoft.com/office/drawing/2014/main" id="{D985A6B3-5F29-47D7-8B91-D1D036CB3AB0}"/>
              </a:ext>
            </a:extLst>
          </p:cNvPr>
          <p:cNvSpPr>
            <a:spLocks noGrp="1"/>
          </p:cNvSpPr>
          <p:nvPr>
            <p:ph type="body" sz="quarter" idx="51" hasCustomPrompt="1"/>
          </p:nvPr>
        </p:nvSpPr>
        <p:spPr>
          <a:xfrm>
            <a:off x="6353178" y="17715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0" name="Tijdelijke aanduiding voor tekst 30">
            <a:extLst>
              <a:ext uri="{FF2B5EF4-FFF2-40B4-BE49-F238E27FC236}">
                <a16:creationId xmlns:a16="http://schemas.microsoft.com/office/drawing/2014/main" id="{74D13127-8388-4F01-995A-5D63B140A8AE}"/>
              </a:ext>
            </a:extLst>
          </p:cNvPr>
          <p:cNvSpPr>
            <a:spLocks noGrp="1"/>
          </p:cNvSpPr>
          <p:nvPr>
            <p:ph type="body" sz="quarter" idx="52" hasCustomPrompt="1"/>
          </p:nvPr>
        </p:nvSpPr>
        <p:spPr>
          <a:xfrm>
            <a:off x="7169337" y="21765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1" name="Tijdelijke aanduiding voor tekst 8">
            <a:extLst>
              <a:ext uri="{FF2B5EF4-FFF2-40B4-BE49-F238E27FC236}">
                <a16:creationId xmlns:a16="http://schemas.microsoft.com/office/drawing/2014/main" id="{941056AE-0D33-4393-B2BA-E22C8BA485F3}"/>
              </a:ext>
            </a:extLst>
          </p:cNvPr>
          <p:cNvSpPr>
            <a:spLocks noGrp="1"/>
          </p:cNvSpPr>
          <p:nvPr>
            <p:ph type="body" sz="quarter" idx="53" hasCustomPrompt="1"/>
          </p:nvPr>
        </p:nvSpPr>
        <p:spPr>
          <a:xfrm>
            <a:off x="6353178" y="25716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2" name="Tijdelijke aanduiding voor tekst 30">
            <a:extLst>
              <a:ext uri="{FF2B5EF4-FFF2-40B4-BE49-F238E27FC236}">
                <a16:creationId xmlns:a16="http://schemas.microsoft.com/office/drawing/2014/main" id="{3306DE14-F633-42A2-A7C6-AFF37B76E276}"/>
              </a:ext>
            </a:extLst>
          </p:cNvPr>
          <p:cNvSpPr>
            <a:spLocks noGrp="1"/>
          </p:cNvSpPr>
          <p:nvPr>
            <p:ph type="body" sz="quarter" idx="54" hasCustomPrompt="1"/>
          </p:nvPr>
        </p:nvSpPr>
        <p:spPr>
          <a:xfrm>
            <a:off x="7169337" y="29766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3" name="Tijdelijke aanduiding voor tekst 8">
            <a:extLst>
              <a:ext uri="{FF2B5EF4-FFF2-40B4-BE49-F238E27FC236}">
                <a16:creationId xmlns:a16="http://schemas.microsoft.com/office/drawing/2014/main" id="{0192B6DF-2A30-46F1-9205-6D2E1130770E}"/>
              </a:ext>
            </a:extLst>
          </p:cNvPr>
          <p:cNvSpPr>
            <a:spLocks noGrp="1"/>
          </p:cNvSpPr>
          <p:nvPr>
            <p:ph type="body" sz="quarter" idx="55" hasCustomPrompt="1"/>
          </p:nvPr>
        </p:nvSpPr>
        <p:spPr>
          <a:xfrm>
            <a:off x="6353177" y="33717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4" name="Tijdelijke aanduiding voor tekst 30">
            <a:extLst>
              <a:ext uri="{FF2B5EF4-FFF2-40B4-BE49-F238E27FC236}">
                <a16:creationId xmlns:a16="http://schemas.microsoft.com/office/drawing/2014/main" id="{314E5CCC-487D-488E-BAEE-218D7F15FF9A}"/>
              </a:ext>
            </a:extLst>
          </p:cNvPr>
          <p:cNvSpPr>
            <a:spLocks noGrp="1"/>
          </p:cNvSpPr>
          <p:nvPr>
            <p:ph type="body" sz="quarter" idx="56" hasCustomPrompt="1"/>
          </p:nvPr>
        </p:nvSpPr>
        <p:spPr>
          <a:xfrm>
            <a:off x="7169336" y="37767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6" name="Tijdelijke aanduiding voor tekst 8">
            <a:extLst>
              <a:ext uri="{FF2B5EF4-FFF2-40B4-BE49-F238E27FC236}">
                <a16:creationId xmlns:a16="http://schemas.microsoft.com/office/drawing/2014/main" id="{31F7E3DE-0DC9-45E2-836F-8BE097FDAB51}"/>
              </a:ext>
            </a:extLst>
          </p:cNvPr>
          <p:cNvSpPr>
            <a:spLocks noGrp="1"/>
          </p:cNvSpPr>
          <p:nvPr>
            <p:ph type="body" sz="quarter" idx="57" hasCustomPrompt="1"/>
          </p:nvPr>
        </p:nvSpPr>
        <p:spPr>
          <a:xfrm>
            <a:off x="936001" y="41805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7" name="Tijdelijke aanduiding voor tekst 30">
            <a:extLst>
              <a:ext uri="{FF2B5EF4-FFF2-40B4-BE49-F238E27FC236}">
                <a16:creationId xmlns:a16="http://schemas.microsoft.com/office/drawing/2014/main" id="{24597850-6DFE-4B6B-BD23-55D6FB8AA701}"/>
              </a:ext>
            </a:extLst>
          </p:cNvPr>
          <p:cNvSpPr>
            <a:spLocks noGrp="1"/>
          </p:cNvSpPr>
          <p:nvPr>
            <p:ph type="body" sz="quarter" idx="58" hasCustomPrompt="1"/>
          </p:nvPr>
        </p:nvSpPr>
        <p:spPr>
          <a:xfrm>
            <a:off x="1752160" y="45855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8" name="Tijdelijke aanduiding voor tekst 8">
            <a:extLst>
              <a:ext uri="{FF2B5EF4-FFF2-40B4-BE49-F238E27FC236}">
                <a16:creationId xmlns:a16="http://schemas.microsoft.com/office/drawing/2014/main" id="{0EFB5EC6-A35D-4AF7-8E4C-DAD67AE0B9F0}"/>
              </a:ext>
            </a:extLst>
          </p:cNvPr>
          <p:cNvSpPr>
            <a:spLocks noGrp="1"/>
          </p:cNvSpPr>
          <p:nvPr>
            <p:ph type="body" sz="quarter" idx="59" hasCustomPrompt="1"/>
          </p:nvPr>
        </p:nvSpPr>
        <p:spPr>
          <a:xfrm>
            <a:off x="936000" y="49806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9" name="Tijdelijke aanduiding voor tekst 30">
            <a:extLst>
              <a:ext uri="{FF2B5EF4-FFF2-40B4-BE49-F238E27FC236}">
                <a16:creationId xmlns:a16="http://schemas.microsoft.com/office/drawing/2014/main" id="{A3FB9C91-812B-4B14-A684-BA812572D632}"/>
              </a:ext>
            </a:extLst>
          </p:cNvPr>
          <p:cNvSpPr>
            <a:spLocks noGrp="1"/>
          </p:cNvSpPr>
          <p:nvPr>
            <p:ph type="body" sz="quarter" idx="60" hasCustomPrompt="1"/>
          </p:nvPr>
        </p:nvSpPr>
        <p:spPr>
          <a:xfrm>
            <a:off x="1752159" y="53856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40" name="Tijdelijke aanduiding voor tekst 8">
            <a:extLst>
              <a:ext uri="{FF2B5EF4-FFF2-40B4-BE49-F238E27FC236}">
                <a16:creationId xmlns:a16="http://schemas.microsoft.com/office/drawing/2014/main" id="{3CF4ADDC-ED8A-4898-A081-83908E951746}"/>
              </a:ext>
            </a:extLst>
          </p:cNvPr>
          <p:cNvSpPr>
            <a:spLocks noGrp="1"/>
          </p:cNvSpPr>
          <p:nvPr>
            <p:ph type="body" sz="quarter" idx="61" hasCustomPrompt="1"/>
          </p:nvPr>
        </p:nvSpPr>
        <p:spPr>
          <a:xfrm>
            <a:off x="6353178" y="41805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41" name="Tijdelijke aanduiding voor tekst 30">
            <a:extLst>
              <a:ext uri="{FF2B5EF4-FFF2-40B4-BE49-F238E27FC236}">
                <a16:creationId xmlns:a16="http://schemas.microsoft.com/office/drawing/2014/main" id="{08962329-C1A8-4EBD-8AA1-9D7496B9B60F}"/>
              </a:ext>
            </a:extLst>
          </p:cNvPr>
          <p:cNvSpPr>
            <a:spLocks noGrp="1"/>
          </p:cNvSpPr>
          <p:nvPr>
            <p:ph type="body" sz="quarter" idx="62" hasCustomPrompt="1"/>
          </p:nvPr>
        </p:nvSpPr>
        <p:spPr>
          <a:xfrm>
            <a:off x="7169337" y="45855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42" name="Tijdelijke aanduiding voor tekst 8">
            <a:extLst>
              <a:ext uri="{FF2B5EF4-FFF2-40B4-BE49-F238E27FC236}">
                <a16:creationId xmlns:a16="http://schemas.microsoft.com/office/drawing/2014/main" id="{23B25867-0CBF-4700-9A8F-906C10F064E7}"/>
              </a:ext>
            </a:extLst>
          </p:cNvPr>
          <p:cNvSpPr>
            <a:spLocks noGrp="1"/>
          </p:cNvSpPr>
          <p:nvPr>
            <p:ph type="body" sz="quarter" idx="63" hasCustomPrompt="1"/>
          </p:nvPr>
        </p:nvSpPr>
        <p:spPr>
          <a:xfrm>
            <a:off x="6353177" y="49806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43" name="Tijdelijke aanduiding voor tekst 30">
            <a:extLst>
              <a:ext uri="{FF2B5EF4-FFF2-40B4-BE49-F238E27FC236}">
                <a16:creationId xmlns:a16="http://schemas.microsoft.com/office/drawing/2014/main" id="{8E1CFCD3-EE40-46BC-8072-9535CFECFBAF}"/>
              </a:ext>
            </a:extLst>
          </p:cNvPr>
          <p:cNvSpPr>
            <a:spLocks noGrp="1"/>
          </p:cNvSpPr>
          <p:nvPr>
            <p:ph type="body" sz="quarter" idx="64" hasCustomPrompt="1"/>
          </p:nvPr>
        </p:nvSpPr>
        <p:spPr>
          <a:xfrm>
            <a:off x="7169336" y="53856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Tree>
    <p:extLst>
      <p:ext uri="{BB962C8B-B14F-4D97-AF65-F5344CB8AC3E}">
        <p14:creationId xmlns:p14="http://schemas.microsoft.com/office/powerpoint/2010/main" val="33854956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 titel + afbeeld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3282DD3-B2F5-41E9-930D-074D557C604F}"/>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4945688"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4945688" cy="540000"/>
          </a:xfrm>
        </p:spPr>
        <p:txBody>
          <a:bodyPr/>
          <a:lstStyle/>
          <a:p>
            <a:r>
              <a:rPr lang="nl-NL"/>
              <a:t>Klik om stijl te bewerken</a:t>
            </a:r>
            <a:endParaRPr lang="en-US"/>
          </a:p>
        </p:txBody>
      </p:sp>
      <p:sp>
        <p:nvSpPr>
          <p:cNvPr id="12" name="Tijdelijke aanduiding voor afbeelding 7">
            <a:extLst>
              <a:ext uri="{FF2B5EF4-FFF2-40B4-BE49-F238E27FC236}">
                <a16:creationId xmlns:a16="http://schemas.microsoft.com/office/drawing/2014/main" id="{C363A69C-23EA-4E92-8A4D-6C2CE3B9DED7}"/>
              </a:ext>
            </a:extLst>
          </p:cNvPr>
          <p:cNvSpPr>
            <a:spLocks noGrp="1"/>
          </p:cNvSpPr>
          <p:nvPr>
            <p:ph type="pic" sz="quarter" idx="16"/>
          </p:nvPr>
        </p:nvSpPr>
        <p:spPr>
          <a:xfrm>
            <a:off x="6310313" y="-1"/>
            <a:ext cx="5881687" cy="6534000"/>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4964208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 titel + tekstblok bre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B8D1415-8398-47C3-BFBA-F50CC8616820}"/>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5999" y="1825625"/>
            <a:ext cx="10306799"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49320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10306800" cy="540000"/>
          </a:xfrm>
        </p:spPr>
        <p:txBody>
          <a:bodyPr/>
          <a:lstStyle/>
          <a:p>
            <a:r>
              <a:rPr lang="nl-NL"/>
              <a:t>Klik om stijl te bewerken</a:t>
            </a:r>
            <a:endParaRPr lang="en-US"/>
          </a:p>
        </p:txBody>
      </p:sp>
    </p:spTree>
    <p:extLst>
      <p:ext uri="{BB962C8B-B14F-4D97-AF65-F5344CB8AC3E}">
        <p14:creationId xmlns:p14="http://schemas.microsoft.com/office/powerpoint/2010/main" val="10403189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tekstblok + afbeeld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49320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4932000" cy="540000"/>
          </a:xfrm>
        </p:spPr>
        <p:txBody>
          <a:bodyPr/>
          <a:lstStyle/>
          <a:p>
            <a:r>
              <a:rPr lang="nl-NL"/>
              <a:t>Klik om stijl te bewerken</a:t>
            </a:r>
            <a:endParaRPr lang="en-US"/>
          </a:p>
        </p:txBody>
      </p:sp>
      <p:sp>
        <p:nvSpPr>
          <p:cNvPr id="8" name="Tijdelijke aanduiding voor afbeelding 7">
            <a:extLst>
              <a:ext uri="{FF2B5EF4-FFF2-40B4-BE49-F238E27FC236}">
                <a16:creationId xmlns:a16="http://schemas.microsoft.com/office/drawing/2014/main" id="{4A886CA6-8A8B-47B7-BEA1-17929E717343}"/>
              </a:ext>
            </a:extLst>
          </p:cNvPr>
          <p:cNvSpPr>
            <a:spLocks noGrp="1"/>
          </p:cNvSpPr>
          <p:nvPr>
            <p:ph type="pic" sz="quarter" idx="16"/>
          </p:nvPr>
        </p:nvSpPr>
        <p:spPr>
          <a:xfrm>
            <a:off x="6310313" y="-1"/>
            <a:ext cx="5881687" cy="6534000"/>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40047837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tekstblok bree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103068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427050241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9CB0337-0181-48D8-9752-725373941BF5}"/>
              </a:ext>
            </a:extLst>
          </p:cNvPr>
          <p:cNvSpPr>
            <a:spLocks noGrp="1"/>
          </p:cNvSpPr>
          <p:nvPr>
            <p:ph type="title"/>
          </p:nvPr>
        </p:nvSpPr>
        <p:spPr>
          <a:xfrm>
            <a:off x="936000" y="745200"/>
            <a:ext cx="10307894" cy="540000"/>
          </a:xfrm>
          <a:prstGeom prst="rect">
            <a:avLst/>
          </a:prstGeom>
        </p:spPr>
        <p:txBody>
          <a:bodyPr vert="horz" lIns="0" tIns="0" rIns="0" bIns="0" rtlCol="0" anchor="t" anchorCtr="0">
            <a:no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B844B428-490F-4043-83C9-9D8D5B859112}"/>
              </a:ext>
            </a:extLst>
          </p:cNvPr>
          <p:cNvSpPr>
            <a:spLocks noGrp="1"/>
          </p:cNvSpPr>
          <p:nvPr>
            <p:ph type="body" idx="1"/>
          </p:nvPr>
        </p:nvSpPr>
        <p:spPr>
          <a:xfrm>
            <a:off x="936000" y="1825625"/>
            <a:ext cx="10307898" cy="442800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6</a:t>
            </a:r>
          </a:p>
          <a:p>
            <a:pPr lvl="6"/>
            <a:r>
              <a:rPr lang="nl-NL"/>
              <a:t>7</a:t>
            </a:r>
          </a:p>
          <a:p>
            <a:pPr lvl="7"/>
            <a:r>
              <a:rPr lang="nl-NL"/>
              <a:t>8</a:t>
            </a:r>
          </a:p>
          <a:p>
            <a:pPr lvl="8"/>
            <a:r>
              <a:rPr lang="nl-NL"/>
              <a:t>9</a:t>
            </a:r>
            <a:endParaRPr lang="en-US"/>
          </a:p>
        </p:txBody>
      </p:sp>
      <p:sp>
        <p:nvSpPr>
          <p:cNvPr id="4" name="Tijdelijke aanduiding voor datum 3">
            <a:extLst>
              <a:ext uri="{FF2B5EF4-FFF2-40B4-BE49-F238E27FC236}">
                <a16:creationId xmlns:a16="http://schemas.microsoft.com/office/drawing/2014/main" id="{4BB44EB4-C48A-442F-BE77-00F858A7A856}"/>
              </a:ext>
            </a:extLst>
          </p:cNvPr>
          <p:cNvSpPr>
            <a:spLocks noGrp="1"/>
          </p:cNvSpPr>
          <p:nvPr>
            <p:ph type="dt" sz="half" idx="2"/>
          </p:nvPr>
        </p:nvSpPr>
        <p:spPr>
          <a:xfrm>
            <a:off x="6310800" y="6589560"/>
            <a:ext cx="2743200" cy="219600"/>
          </a:xfrm>
          <a:prstGeom prst="rect">
            <a:avLst/>
          </a:prstGeom>
        </p:spPr>
        <p:txBody>
          <a:bodyPr vert="horz" lIns="0" tIns="0" rIns="0" bIns="0" rtlCol="0" anchor="ctr">
            <a:noAutofit/>
          </a:bodyPr>
          <a:lstStyle>
            <a:lvl1pPr algn="l">
              <a:defRPr sz="900">
                <a:solidFill>
                  <a:schemeClr val="tx1"/>
                </a:solidFill>
              </a:defRPr>
            </a:lvl1pPr>
          </a:lstStyle>
          <a:p>
            <a:endParaRPr lang="en-US"/>
          </a:p>
        </p:txBody>
      </p:sp>
      <p:sp>
        <p:nvSpPr>
          <p:cNvPr id="5" name="Tijdelijke aanduiding voor voettekst 4">
            <a:extLst>
              <a:ext uri="{FF2B5EF4-FFF2-40B4-BE49-F238E27FC236}">
                <a16:creationId xmlns:a16="http://schemas.microsoft.com/office/drawing/2014/main" id="{9F3B06FB-989B-4CCB-8491-8311D6805C89}"/>
              </a:ext>
            </a:extLst>
          </p:cNvPr>
          <p:cNvSpPr>
            <a:spLocks noGrp="1"/>
          </p:cNvSpPr>
          <p:nvPr>
            <p:ph type="ftr" sz="quarter" idx="3"/>
          </p:nvPr>
        </p:nvSpPr>
        <p:spPr>
          <a:xfrm>
            <a:off x="936000" y="6595200"/>
            <a:ext cx="4114800" cy="219600"/>
          </a:xfrm>
          <a:prstGeom prst="rect">
            <a:avLst/>
          </a:prstGeom>
        </p:spPr>
        <p:txBody>
          <a:bodyPr vert="horz" lIns="0" tIns="0" rIns="0" bIns="0" rtlCol="0" anchor="ctr">
            <a:noAutofit/>
          </a:bodyPr>
          <a:lstStyle>
            <a:lvl1pPr algn="l">
              <a:defRPr sz="900">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C9C151D8-059A-4707-B235-E5F04D18E666}"/>
              </a:ext>
            </a:extLst>
          </p:cNvPr>
          <p:cNvSpPr>
            <a:spLocks noGrp="1"/>
          </p:cNvSpPr>
          <p:nvPr>
            <p:ph type="sldNum" sz="quarter" idx="4"/>
          </p:nvPr>
        </p:nvSpPr>
        <p:spPr>
          <a:xfrm>
            <a:off x="93999" y="6595384"/>
            <a:ext cx="637840" cy="219600"/>
          </a:xfrm>
          <a:prstGeom prst="rect">
            <a:avLst/>
          </a:prstGeom>
        </p:spPr>
        <p:txBody>
          <a:bodyPr vert="horz" lIns="0" tIns="0" rIns="0" bIns="0" rtlCol="0" anchor="ctr">
            <a:noAutofit/>
          </a:bodyPr>
          <a:lstStyle>
            <a:lvl1pPr algn="r">
              <a:defRPr sz="900">
                <a:solidFill>
                  <a:schemeClr val="tx1"/>
                </a:solidFill>
              </a:defRPr>
            </a:lvl1pPr>
          </a:lstStyle>
          <a:p>
            <a:fld id="{8080D749-0905-4FD0-BA0E-7836F9EFFEA0}" type="slidenum">
              <a:rPr lang="en-US" smtClean="0"/>
              <a:pPr/>
              <a:t>‹nr.›</a:t>
            </a:fld>
            <a:endParaRPr lang="en-US"/>
          </a:p>
        </p:txBody>
      </p:sp>
      <p:cxnSp>
        <p:nvCxnSpPr>
          <p:cNvPr id="8" name="Rechte verbindingslijn 7">
            <a:extLst>
              <a:ext uri="{FF2B5EF4-FFF2-40B4-BE49-F238E27FC236}">
                <a16:creationId xmlns:a16="http://schemas.microsoft.com/office/drawing/2014/main" id="{2BC4186B-BC96-4914-A436-A0F53F8F7C11}"/>
              </a:ext>
            </a:extLst>
          </p:cNvPr>
          <p:cNvCxnSpPr>
            <a:cxnSpLocks/>
          </p:cNvCxnSpPr>
          <p:nvPr userDrawn="1"/>
        </p:nvCxnSpPr>
        <p:spPr>
          <a:xfrm>
            <a:off x="0" y="653796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CD019FE8-E138-49B5-9A72-C0E50C73242C}"/>
              </a:ext>
            </a:extLst>
          </p:cNvPr>
          <p:cNvPicPr>
            <a:picLocks noChangeAspect="1"/>
          </p:cNvPicPr>
          <p:nvPr userDrawn="1"/>
        </p:nvPicPr>
        <p:blipFill>
          <a:blip r:embed="rId20"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Tree>
    <p:extLst>
      <p:ext uri="{BB962C8B-B14F-4D97-AF65-F5344CB8AC3E}">
        <p14:creationId xmlns:p14="http://schemas.microsoft.com/office/powerpoint/2010/main" val="3765216167"/>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9" r:id="rId3"/>
    <p:sldLayoutId id="2147483675" r:id="rId4"/>
    <p:sldLayoutId id="2147483676" r:id="rId5"/>
    <p:sldLayoutId id="2147483678" r:id="rId6"/>
    <p:sldLayoutId id="2147483661" r:id="rId7"/>
    <p:sldLayoutId id="2147483674" r:id="rId8"/>
    <p:sldLayoutId id="2147483677" r:id="rId9"/>
    <p:sldLayoutId id="2147483660" r:id="rId10"/>
    <p:sldLayoutId id="2147483662" r:id="rId11"/>
    <p:sldLayoutId id="2147483666" r:id="rId12"/>
    <p:sldLayoutId id="2147483667" r:id="rId13"/>
    <p:sldLayoutId id="2147483673" r:id="rId14"/>
    <p:sldLayoutId id="2147483668" r:id="rId15"/>
    <p:sldLayoutId id="2147483655" r:id="rId16"/>
    <p:sldLayoutId id="2147483672" r:id="rId17"/>
    <p:sldLayoutId id="2147483680" r:id="rId18"/>
  </p:sldLayoutIdLst>
  <p:hf sldNum="0" hdr="0" ftr="0" dt="0"/>
  <p:txStyles>
    <p:titleStyle>
      <a:lvl1pPr algn="l" defTabSz="914400" rtl="0" eaLnBrk="1" latinLnBrk="0" hangingPunct="1">
        <a:lnSpc>
          <a:spcPct val="100000"/>
        </a:lnSpc>
        <a:spcBef>
          <a:spcPct val="0"/>
        </a:spcBef>
        <a:buNone/>
        <a:defRPr sz="3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6D94F05-AA5B-91FC-BB9B-8CCE8FC6A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4BE9872-8EA9-577D-F068-E6FE21E418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5100AEB-9780-33D0-84F6-9D1D9869E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3CCE9-DBE5-4344-AFEB-EDA97EF1D69E}"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1FFE70A1-92B6-4D29-3F41-1DF498A82B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36208C-1ADA-5A3F-A417-F1AAF620A1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75286-919D-4E5F-9D93-21C90DB1C0A5}" type="slidenum">
              <a:rPr lang="nl-NL" smtClean="0"/>
              <a:t>‹nr.›</a:t>
            </a:fld>
            <a:endParaRPr lang="nl-NL"/>
          </a:p>
        </p:txBody>
      </p:sp>
    </p:spTree>
    <p:extLst>
      <p:ext uri="{BB962C8B-B14F-4D97-AF65-F5344CB8AC3E}">
        <p14:creationId xmlns:p14="http://schemas.microsoft.com/office/powerpoint/2010/main" val="2986775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CD6F6C5D-2D39-4185-BA1D-8F6C88FA94D8}"/>
              </a:ext>
            </a:extLst>
          </p:cNvPr>
          <p:cNvSpPr>
            <a:spLocks noGrp="1"/>
          </p:cNvSpPr>
          <p:nvPr>
            <p:ph type="ctrTitle"/>
          </p:nvPr>
        </p:nvSpPr>
        <p:spPr/>
        <p:txBody>
          <a:bodyPr/>
          <a:lstStyle/>
          <a:p>
            <a:r>
              <a:rPr lang="nl-NL"/>
              <a:t>Voorbeelden: Inzicht in en overzicht van je regio</a:t>
            </a:r>
            <a:endParaRPr lang="en-US"/>
          </a:p>
        </p:txBody>
      </p:sp>
      <p:sp>
        <p:nvSpPr>
          <p:cNvPr id="16" name="Ondertitel 15">
            <a:extLst>
              <a:ext uri="{FF2B5EF4-FFF2-40B4-BE49-F238E27FC236}">
                <a16:creationId xmlns:a16="http://schemas.microsoft.com/office/drawing/2014/main" id="{51BF9E81-6407-4EC5-8E38-361A154B0D62}"/>
              </a:ext>
            </a:extLst>
          </p:cNvPr>
          <p:cNvSpPr>
            <a:spLocks noGrp="1"/>
          </p:cNvSpPr>
          <p:nvPr>
            <p:ph type="subTitle" idx="1"/>
          </p:nvPr>
        </p:nvSpPr>
        <p:spPr/>
        <p:txBody>
          <a:bodyPr>
            <a:normAutofit lnSpcReduction="10000"/>
          </a:bodyPr>
          <a:lstStyle/>
          <a:p>
            <a:endParaRPr lang="en-US"/>
          </a:p>
        </p:txBody>
      </p:sp>
      <p:sp>
        <p:nvSpPr>
          <p:cNvPr id="17" name="Tijdelijke aanduiding voor tekst 16">
            <a:extLst>
              <a:ext uri="{FF2B5EF4-FFF2-40B4-BE49-F238E27FC236}">
                <a16:creationId xmlns:a16="http://schemas.microsoft.com/office/drawing/2014/main" id="{E500147C-72F8-4DFC-986B-3A770E15BFCE}"/>
              </a:ext>
            </a:extLst>
          </p:cNvPr>
          <p:cNvSpPr>
            <a:spLocks noGrp="1"/>
          </p:cNvSpPr>
          <p:nvPr>
            <p:ph type="body" sz="quarter" idx="12"/>
          </p:nvPr>
        </p:nvSpPr>
        <p:spPr/>
        <p:txBody>
          <a:bodyPr/>
          <a:lstStyle/>
          <a:p>
            <a:endParaRPr lang="en-US"/>
          </a:p>
        </p:txBody>
      </p:sp>
      <p:sp>
        <p:nvSpPr>
          <p:cNvPr id="18" name="Tijdelijke aanduiding voor tekst 17">
            <a:extLst>
              <a:ext uri="{FF2B5EF4-FFF2-40B4-BE49-F238E27FC236}">
                <a16:creationId xmlns:a16="http://schemas.microsoft.com/office/drawing/2014/main" id="{413CD8B9-767F-42C5-B34C-C4A8089437E1}"/>
              </a:ext>
            </a:extLst>
          </p:cNvPr>
          <p:cNvSpPr>
            <a:spLocks noGrp="1"/>
          </p:cNvSpPr>
          <p:nvPr>
            <p:ph type="body" sz="quarter" idx="13"/>
          </p:nvPr>
        </p:nvSpPr>
        <p:spPr/>
        <p:txBody>
          <a:bodyPr/>
          <a:lstStyle/>
          <a:p>
            <a:r>
              <a:rPr lang="en-US"/>
              <a:t>28 november 2023</a:t>
            </a:r>
          </a:p>
        </p:txBody>
      </p:sp>
    </p:spTree>
    <p:extLst>
      <p:ext uri="{BB962C8B-B14F-4D97-AF65-F5344CB8AC3E}">
        <p14:creationId xmlns:p14="http://schemas.microsoft.com/office/powerpoint/2010/main" val="303379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4CFA15-19DA-4638-B352-AD363BEA152C}"/>
              </a:ext>
            </a:extLst>
          </p:cNvPr>
          <p:cNvSpPr>
            <a:spLocks noGrp="1"/>
          </p:cNvSpPr>
          <p:nvPr>
            <p:ph type="title"/>
          </p:nvPr>
        </p:nvSpPr>
        <p:spPr>
          <a:xfrm>
            <a:off x="233401" y="79643"/>
            <a:ext cx="10307894" cy="459894"/>
          </a:xfrm>
        </p:spPr>
        <p:txBody>
          <a:bodyPr>
            <a:noAutofit/>
          </a:bodyPr>
          <a:lstStyle/>
          <a:p>
            <a:r>
              <a:rPr lang="en-US" err="1"/>
              <a:t>Samenwerkingsverbanden</a:t>
            </a:r>
            <a:r>
              <a:rPr lang="en-US"/>
              <a:t> in </a:t>
            </a:r>
            <a:r>
              <a:rPr lang="en-US" err="1"/>
              <a:t>een</a:t>
            </a:r>
            <a:r>
              <a:rPr lang="en-US"/>
              <a:t> </a:t>
            </a:r>
            <a:r>
              <a:rPr lang="en-US" err="1"/>
              <a:t>regio</a:t>
            </a:r>
            <a:endParaRPr lang="en-US"/>
          </a:p>
        </p:txBody>
      </p:sp>
      <p:cxnSp>
        <p:nvCxnSpPr>
          <p:cNvPr id="179" name="Verbindingslijn: gekromd 178">
            <a:extLst>
              <a:ext uri="{FF2B5EF4-FFF2-40B4-BE49-F238E27FC236}">
                <a16:creationId xmlns:a16="http://schemas.microsoft.com/office/drawing/2014/main" id="{D36A1CF8-F18B-23B1-3104-6E0AEC12E65A}"/>
              </a:ext>
            </a:extLst>
          </p:cNvPr>
          <p:cNvCxnSpPr>
            <a:cxnSpLocks/>
            <a:stCxn id="186" idx="1"/>
            <a:endCxn id="228" idx="0"/>
          </p:cNvCxnSpPr>
          <p:nvPr/>
        </p:nvCxnSpPr>
        <p:spPr>
          <a:xfrm rot="10800000" flipV="1">
            <a:off x="3342339" y="3504663"/>
            <a:ext cx="6969339" cy="2713686"/>
          </a:xfrm>
          <a:prstGeom prst="curvedConnector2">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Verbindingslijn: gekromd 179">
            <a:extLst>
              <a:ext uri="{FF2B5EF4-FFF2-40B4-BE49-F238E27FC236}">
                <a16:creationId xmlns:a16="http://schemas.microsoft.com/office/drawing/2014/main" id="{75110E12-3B84-3DEE-F82D-F76BF758B0AF}"/>
              </a:ext>
            </a:extLst>
          </p:cNvPr>
          <p:cNvCxnSpPr>
            <a:cxnSpLocks/>
            <a:stCxn id="186" idx="1"/>
            <a:endCxn id="189" idx="6"/>
          </p:cNvCxnSpPr>
          <p:nvPr/>
        </p:nvCxnSpPr>
        <p:spPr>
          <a:xfrm rot="10800000">
            <a:off x="6151481" y="1202407"/>
            <a:ext cx="4160197" cy="2302256"/>
          </a:xfrm>
          <a:prstGeom prst="curvedConnector3">
            <a:avLst>
              <a:gd name="adj1" fmla="val 50000"/>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Verbindingslijn: gekromd 180">
            <a:extLst>
              <a:ext uri="{FF2B5EF4-FFF2-40B4-BE49-F238E27FC236}">
                <a16:creationId xmlns:a16="http://schemas.microsoft.com/office/drawing/2014/main" id="{E8FF6522-9C20-A03B-CB10-082BFF54705F}"/>
              </a:ext>
            </a:extLst>
          </p:cNvPr>
          <p:cNvCxnSpPr>
            <a:cxnSpLocks/>
            <a:stCxn id="188" idx="1"/>
            <a:endCxn id="193" idx="6"/>
          </p:cNvCxnSpPr>
          <p:nvPr/>
        </p:nvCxnSpPr>
        <p:spPr>
          <a:xfrm rot="10800000" flipV="1">
            <a:off x="6151481" y="1868551"/>
            <a:ext cx="4160197" cy="1748021"/>
          </a:xfrm>
          <a:prstGeom prst="curvedConnector3">
            <a:avLst/>
          </a:prstGeom>
          <a:ln w="254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Verbindingslijn: gekromd 181">
            <a:extLst>
              <a:ext uri="{FF2B5EF4-FFF2-40B4-BE49-F238E27FC236}">
                <a16:creationId xmlns:a16="http://schemas.microsoft.com/office/drawing/2014/main" id="{80FB746B-59C2-E2ED-8903-8A13627A23AD}"/>
              </a:ext>
            </a:extLst>
          </p:cNvPr>
          <p:cNvCxnSpPr>
            <a:cxnSpLocks/>
            <a:stCxn id="188" idx="1"/>
            <a:endCxn id="192" idx="6"/>
          </p:cNvCxnSpPr>
          <p:nvPr/>
        </p:nvCxnSpPr>
        <p:spPr>
          <a:xfrm rot="10800000" flipV="1">
            <a:off x="6151481" y="1868552"/>
            <a:ext cx="4160197" cy="540938"/>
          </a:xfrm>
          <a:prstGeom prst="curvedConnector3">
            <a:avLst/>
          </a:prstGeom>
          <a:ln w="254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Verbindingslijn: gekromd 182">
            <a:extLst>
              <a:ext uri="{FF2B5EF4-FFF2-40B4-BE49-F238E27FC236}">
                <a16:creationId xmlns:a16="http://schemas.microsoft.com/office/drawing/2014/main" id="{52287E91-A0CE-8117-23D7-A2A67D64D931}"/>
              </a:ext>
            </a:extLst>
          </p:cNvPr>
          <p:cNvCxnSpPr>
            <a:cxnSpLocks/>
            <a:stCxn id="188" idx="1"/>
            <a:endCxn id="189" idx="6"/>
          </p:cNvCxnSpPr>
          <p:nvPr/>
        </p:nvCxnSpPr>
        <p:spPr>
          <a:xfrm rot="10800000">
            <a:off x="6151481" y="1202408"/>
            <a:ext cx="4160197" cy="666145"/>
          </a:xfrm>
          <a:prstGeom prst="curvedConnector3">
            <a:avLst/>
          </a:prstGeom>
          <a:ln w="254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Verbindingslijn: gekromd 183">
            <a:extLst>
              <a:ext uri="{FF2B5EF4-FFF2-40B4-BE49-F238E27FC236}">
                <a16:creationId xmlns:a16="http://schemas.microsoft.com/office/drawing/2014/main" id="{905C21A1-34E5-8593-78DF-FDE1B6867A7D}"/>
              </a:ext>
            </a:extLst>
          </p:cNvPr>
          <p:cNvCxnSpPr>
            <a:cxnSpLocks/>
            <a:endCxn id="229" idx="0"/>
          </p:cNvCxnSpPr>
          <p:nvPr/>
        </p:nvCxnSpPr>
        <p:spPr>
          <a:xfrm>
            <a:off x="1092614" y="1712627"/>
            <a:ext cx="6460365" cy="4487546"/>
          </a:xfrm>
          <a:prstGeom prst="curvedConnector2">
            <a:avLst/>
          </a:prstGeom>
          <a:ln w="254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Verbindingslijn: gekromd 184">
            <a:extLst>
              <a:ext uri="{FF2B5EF4-FFF2-40B4-BE49-F238E27FC236}">
                <a16:creationId xmlns:a16="http://schemas.microsoft.com/office/drawing/2014/main" id="{F64F03DB-FB79-D8BA-0666-AD21FEFA3503}"/>
              </a:ext>
            </a:extLst>
          </p:cNvPr>
          <p:cNvCxnSpPr>
            <a:cxnSpLocks/>
            <a:stCxn id="184" idx="1"/>
            <a:endCxn id="189" idx="6"/>
          </p:cNvCxnSpPr>
          <p:nvPr/>
        </p:nvCxnSpPr>
        <p:spPr>
          <a:xfrm rot="10800000">
            <a:off x="6151480" y="1202408"/>
            <a:ext cx="4160200" cy="4230999"/>
          </a:xfrm>
          <a:prstGeom prst="curvedConnector3">
            <a:avLst/>
          </a:prstGeom>
          <a:ln w="254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Verbindingslijn: gekromd 185">
            <a:extLst>
              <a:ext uri="{FF2B5EF4-FFF2-40B4-BE49-F238E27FC236}">
                <a16:creationId xmlns:a16="http://schemas.microsoft.com/office/drawing/2014/main" id="{B1CD3FFA-5970-60AC-B46B-5DA27C95D24E}"/>
              </a:ext>
            </a:extLst>
          </p:cNvPr>
          <p:cNvCxnSpPr>
            <a:cxnSpLocks/>
            <a:stCxn id="184" idx="1"/>
            <a:endCxn id="192" idx="6"/>
          </p:cNvCxnSpPr>
          <p:nvPr/>
        </p:nvCxnSpPr>
        <p:spPr>
          <a:xfrm rot="10800000">
            <a:off x="6151480" y="2409490"/>
            <a:ext cx="4160200" cy="3023916"/>
          </a:xfrm>
          <a:prstGeom prst="curvedConnector3">
            <a:avLst/>
          </a:prstGeom>
          <a:ln w="25400" cap="flat" cmpd="sng" algn="ctr">
            <a:solidFill>
              <a:schemeClr val="accent6">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8" name="Rechthoek 187">
            <a:extLst>
              <a:ext uri="{FF2B5EF4-FFF2-40B4-BE49-F238E27FC236}">
                <a16:creationId xmlns:a16="http://schemas.microsoft.com/office/drawing/2014/main" id="{B15A095A-9999-86FF-732B-8BA1546C70F9}"/>
              </a:ext>
            </a:extLst>
          </p:cNvPr>
          <p:cNvSpPr/>
          <p:nvPr/>
        </p:nvSpPr>
        <p:spPr>
          <a:xfrm>
            <a:off x="233402" y="5433406"/>
            <a:ext cx="859213" cy="656967"/>
          </a:xfrm>
          <a:prstGeom prst="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 HA groep</a:t>
            </a:r>
          </a:p>
        </p:txBody>
      </p:sp>
      <p:sp>
        <p:nvSpPr>
          <p:cNvPr id="189" name="Rechthoek 188">
            <a:extLst>
              <a:ext uri="{FF2B5EF4-FFF2-40B4-BE49-F238E27FC236}">
                <a16:creationId xmlns:a16="http://schemas.microsoft.com/office/drawing/2014/main" id="{17B5464E-1535-22C4-579A-6EDBAB59E100}"/>
              </a:ext>
            </a:extLst>
          </p:cNvPr>
          <p:cNvSpPr/>
          <p:nvPr/>
        </p:nvSpPr>
        <p:spPr>
          <a:xfrm>
            <a:off x="233402" y="4226323"/>
            <a:ext cx="859213" cy="656967"/>
          </a:xfrm>
          <a:prstGeom prst="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100">
                <a:solidFill>
                  <a:schemeClr val="tx1"/>
                </a:solidFill>
              </a:rPr>
              <a:t> ZKH 1</a:t>
            </a:r>
          </a:p>
          <a:p>
            <a:pPr marL="171450" indent="-171450" algn="ctr">
              <a:buFontTx/>
              <a:buChar char="-"/>
            </a:pPr>
            <a:endParaRPr lang="nl-NL" sz="1100" b="0" i="0" u="none" strike="noStrike">
              <a:solidFill>
                <a:srgbClr val="000000"/>
              </a:solidFill>
              <a:effectLst/>
              <a:latin typeface="Calibri" panose="020F0502020204030204" pitchFamily="34" charset="0"/>
            </a:endParaRPr>
          </a:p>
          <a:p>
            <a:pPr marL="171450" indent="-171450" algn="ctr">
              <a:buFontTx/>
              <a:buChar char="-"/>
            </a:pPr>
            <a:endParaRPr lang="nl-NL" sz="1100">
              <a:solidFill>
                <a:schemeClr val="tx1"/>
              </a:solidFill>
            </a:endParaRPr>
          </a:p>
        </p:txBody>
      </p:sp>
      <p:sp>
        <p:nvSpPr>
          <p:cNvPr id="190" name="Rechthoek 189">
            <a:extLst>
              <a:ext uri="{FF2B5EF4-FFF2-40B4-BE49-F238E27FC236}">
                <a16:creationId xmlns:a16="http://schemas.microsoft.com/office/drawing/2014/main" id="{BCC9207C-47C6-AAEA-7706-320429F289C9}"/>
              </a:ext>
            </a:extLst>
          </p:cNvPr>
          <p:cNvSpPr/>
          <p:nvPr/>
        </p:nvSpPr>
        <p:spPr>
          <a:xfrm>
            <a:off x="10311680" y="5067598"/>
            <a:ext cx="859213" cy="656967"/>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100">
                <a:solidFill>
                  <a:schemeClr val="tx1"/>
                </a:solidFill>
              </a:rPr>
              <a:t> VVT 2</a:t>
            </a:r>
          </a:p>
        </p:txBody>
      </p:sp>
      <p:sp>
        <p:nvSpPr>
          <p:cNvPr id="191" name="Rechthoek 190">
            <a:extLst>
              <a:ext uri="{FF2B5EF4-FFF2-40B4-BE49-F238E27FC236}">
                <a16:creationId xmlns:a16="http://schemas.microsoft.com/office/drawing/2014/main" id="{F0B57B7A-B3A6-F1D1-61A7-A38F738548B1}"/>
              </a:ext>
            </a:extLst>
          </p:cNvPr>
          <p:cNvSpPr/>
          <p:nvPr/>
        </p:nvSpPr>
        <p:spPr>
          <a:xfrm>
            <a:off x="233402" y="2847695"/>
            <a:ext cx="859213" cy="656968"/>
          </a:xfrm>
          <a:prstGeom prst="rect">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   </a:t>
            </a:r>
            <a:r>
              <a:rPr lang="nl-NL" sz="1100">
                <a:solidFill>
                  <a:schemeClr val="tx1"/>
                </a:solidFill>
              </a:rPr>
              <a:t>GRZ 1</a:t>
            </a:r>
          </a:p>
          <a:p>
            <a:pPr algn="ctr"/>
            <a:endParaRPr lang="nl-NL" sz="1100">
              <a:solidFill>
                <a:schemeClr val="tx1"/>
              </a:solidFill>
            </a:endParaRPr>
          </a:p>
        </p:txBody>
      </p:sp>
      <p:sp>
        <p:nvSpPr>
          <p:cNvPr id="192" name="Rechthoek 191">
            <a:extLst>
              <a:ext uri="{FF2B5EF4-FFF2-40B4-BE49-F238E27FC236}">
                <a16:creationId xmlns:a16="http://schemas.microsoft.com/office/drawing/2014/main" id="{62474268-B286-5F18-B034-3AB21BDCE0E5}"/>
              </a:ext>
            </a:extLst>
          </p:cNvPr>
          <p:cNvSpPr/>
          <p:nvPr/>
        </p:nvSpPr>
        <p:spPr>
          <a:xfrm>
            <a:off x="10311677" y="3176179"/>
            <a:ext cx="859213" cy="656968"/>
          </a:xfrm>
          <a:prstGeom prst="rect">
            <a:avLst/>
          </a:prstGeom>
          <a:solidFill>
            <a:srgbClr val="DAC2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100">
                <a:solidFill>
                  <a:schemeClr val="tx1"/>
                </a:solidFill>
              </a:rPr>
              <a:t>Huisartsen groepen</a:t>
            </a:r>
          </a:p>
        </p:txBody>
      </p:sp>
      <p:sp>
        <p:nvSpPr>
          <p:cNvPr id="193" name="Rechthoek 192">
            <a:extLst>
              <a:ext uri="{FF2B5EF4-FFF2-40B4-BE49-F238E27FC236}">
                <a16:creationId xmlns:a16="http://schemas.microsoft.com/office/drawing/2014/main" id="{CF270144-CBBA-596F-DABB-E355356C0BF7}"/>
              </a:ext>
            </a:extLst>
          </p:cNvPr>
          <p:cNvSpPr/>
          <p:nvPr/>
        </p:nvSpPr>
        <p:spPr>
          <a:xfrm>
            <a:off x="233401" y="1384143"/>
            <a:ext cx="859213" cy="656967"/>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100">
                <a:solidFill>
                  <a:schemeClr val="tx1"/>
                </a:solidFill>
              </a:rPr>
              <a:t>  VVT 1</a:t>
            </a:r>
          </a:p>
          <a:p>
            <a:pPr marL="171450" indent="-171450" algn="ctr">
              <a:buFontTx/>
              <a:buChar char="-"/>
            </a:pPr>
            <a:endParaRPr lang="nl-NL" sz="1100">
              <a:solidFill>
                <a:schemeClr val="tx1"/>
              </a:solidFill>
            </a:endParaRPr>
          </a:p>
        </p:txBody>
      </p:sp>
      <p:sp>
        <p:nvSpPr>
          <p:cNvPr id="194" name="Rechthoek 193">
            <a:extLst>
              <a:ext uri="{FF2B5EF4-FFF2-40B4-BE49-F238E27FC236}">
                <a16:creationId xmlns:a16="http://schemas.microsoft.com/office/drawing/2014/main" id="{8AAB1604-1915-71D3-ACB3-8008AAA2B120}"/>
              </a:ext>
            </a:extLst>
          </p:cNvPr>
          <p:cNvSpPr/>
          <p:nvPr/>
        </p:nvSpPr>
        <p:spPr>
          <a:xfrm>
            <a:off x="10311677" y="1550384"/>
            <a:ext cx="859213" cy="636336"/>
          </a:xfrm>
          <a:prstGeom prst="rect">
            <a:avLst/>
          </a:prstGeom>
          <a:solidFill>
            <a:schemeClr val="accent6">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900">
              <a:solidFill>
                <a:schemeClr val="tx1"/>
              </a:solidFill>
            </a:endParaRPr>
          </a:p>
          <a:p>
            <a:pPr algn="ctr"/>
            <a:r>
              <a:rPr lang="nl-NL" sz="1100">
                <a:solidFill>
                  <a:schemeClr val="tx1"/>
                </a:solidFill>
              </a:rPr>
              <a:t> GGZ 1</a:t>
            </a:r>
          </a:p>
        </p:txBody>
      </p:sp>
      <p:sp>
        <p:nvSpPr>
          <p:cNvPr id="195" name="Ovaal 194">
            <a:extLst>
              <a:ext uri="{FF2B5EF4-FFF2-40B4-BE49-F238E27FC236}">
                <a16:creationId xmlns:a16="http://schemas.microsoft.com/office/drawing/2014/main" id="{0A037374-9E45-6511-2B86-64B95DFA759B}"/>
              </a:ext>
            </a:extLst>
          </p:cNvPr>
          <p:cNvSpPr/>
          <p:nvPr/>
        </p:nvSpPr>
        <p:spPr>
          <a:xfrm>
            <a:off x="4975350" y="688452"/>
            <a:ext cx="1176130" cy="102790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t>Samen </a:t>
            </a:r>
            <a:r>
              <a:rPr lang="nl-NL" sz="1200" err="1"/>
              <a:t>werkings</a:t>
            </a:r>
            <a:r>
              <a:rPr lang="nl-NL" sz="1200"/>
              <a:t> verband 1</a:t>
            </a:r>
          </a:p>
        </p:txBody>
      </p:sp>
      <p:sp>
        <p:nvSpPr>
          <p:cNvPr id="196" name="Ovaal 195">
            <a:extLst>
              <a:ext uri="{FF2B5EF4-FFF2-40B4-BE49-F238E27FC236}">
                <a16:creationId xmlns:a16="http://schemas.microsoft.com/office/drawing/2014/main" id="{79E1459E-0B7B-132E-90AD-140AF401FA32}"/>
              </a:ext>
            </a:extLst>
          </p:cNvPr>
          <p:cNvSpPr/>
          <p:nvPr/>
        </p:nvSpPr>
        <p:spPr>
          <a:xfrm>
            <a:off x="4975350" y="1895535"/>
            <a:ext cx="1176130" cy="102790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t>RSO 1</a:t>
            </a:r>
          </a:p>
        </p:txBody>
      </p:sp>
      <p:sp>
        <p:nvSpPr>
          <p:cNvPr id="197" name="Ovaal 196">
            <a:extLst>
              <a:ext uri="{FF2B5EF4-FFF2-40B4-BE49-F238E27FC236}">
                <a16:creationId xmlns:a16="http://schemas.microsoft.com/office/drawing/2014/main" id="{4572D988-EBAB-B12B-1255-46C8F338B24D}"/>
              </a:ext>
            </a:extLst>
          </p:cNvPr>
          <p:cNvSpPr/>
          <p:nvPr/>
        </p:nvSpPr>
        <p:spPr>
          <a:xfrm>
            <a:off x="4975350" y="3102618"/>
            <a:ext cx="1176130" cy="102790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t>ZKH </a:t>
            </a:r>
            <a:r>
              <a:rPr lang="nl-NL" sz="1200" err="1"/>
              <a:t>samen-werking</a:t>
            </a:r>
          </a:p>
        </p:txBody>
      </p:sp>
      <p:sp>
        <p:nvSpPr>
          <p:cNvPr id="198" name="Ovaal 197">
            <a:extLst>
              <a:ext uri="{FF2B5EF4-FFF2-40B4-BE49-F238E27FC236}">
                <a16:creationId xmlns:a16="http://schemas.microsoft.com/office/drawing/2014/main" id="{EF82794F-D8E2-79C4-F08E-C63FF6D78E8C}"/>
              </a:ext>
            </a:extLst>
          </p:cNvPr>
          <p:cNvSpPr/>
          <p:nvPr/>
        </p:nvSpPr>
        <p:spPr>
          <a:xfrm>
            <a:off x="5563415" y="6202288"/>
            <a:ext cx="1176130" cy="5223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err="1"/>
              <a:t>Samenwerkingsver</a:t>
            </a:r>
            <a:r>
              <a:rPr lang="nl-NL" sz="1200"/>
              <a:t> band 2</a:t>
            </a:r>
          </a:p>
        </p:txBody>
      </p:sp>
      <p:sp>
        <p:nvSpPr>
          <p:cNvPr id="199" name="Ovaal 198">
            <a:extLst>
              <a:ext uri="{FF2B5EF4-FFF2-40B4-BE49-F238E27FC236}">
                <a16:creationId xmlns:a16="http://schemas.microsoft.com/office/drawing/2014/main" id="{A09840DB-2DDA-B8F1-9CBC-B6D5913683C1}"/>
              </a:ext>
            </a:extLst>
          </p:cNvPr>
          <p:cNvSpPr/>
          <p:nvPr/>
        </p:nvSpPr>
        <p:spPr>
          <a:xfrm>
            <a:off x="4975350" y="4338463"/>
            <a:ext cx="1176130" cy="102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t>RSO 2</a:t>
            </a:r>
          </a:p>
        </p:txBody>
      </p:sp>
      <p:cxnSp>
        <p:nvCxnSpPr>
          <p:cNvPr id="200" name="Verbindingslijn: gekromd 199">
            <a:extLst>
              <a:ext uri="{FF2B5EF4-FFF2-40B4-BE49-F238E27FC236}">
                <a16:creationId xmlns:a16="http://schemas.microsoft.com/office/drawing/2014/main" id="{F1FB7DD9-B218-3AD5-2768-F2C6DBB3979A}"/>
              </a:ext>
            </a:extLst>
          </p:cNvPr>
          <p:cNvCxnSpPr>
            <a:cxnSpLocks/>
            <a:endCxn id="189" idx="2"/>
          </p:cNvCxnSpPr>
          <p:nvPr/>
        </p:nvCxnSpPr>
        <p:spPr>
          <a:xfrm flipV="1">
            <a:off x="1092614" y="1202407"/>
            <a:ext cx="3882736" cy="510220"/>
          </a:xfrm>
          <a:prstGeom prst="curvedConnector3">
            <a:avLst/>
          </a:prstGeom>
          <a:ln w="254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Verbindingslijn: gekromd 200">
            <a:extLst>
              <a:ext uri="{FF2B5EF4-FFF2-40B4-BE49-F238E27FC236}">
                <a16:creationId xmlns:a16="http://schemas.microsoft.com/office/drawing/2014/main" id="{9D7A0796-8367-A4AF-8872-5E7F8CCACC99}"/>
              </a:ext>
            </a:extLst>
          </p:cNvPr>
          <p:cNvCxnSpPr>
            <a:cxnSpLocks/>
            <a:endCxn id="192" idx="2"/>
          </p:cNvCxnSpPr>
          <p:nvPr/>
        </p:nvCxnSpPr>
        <p:spPr>
          <a:xfrm>
            <a:off x="1092614" y="1712627"/>
            <a:ext cx="3882736" cy="696863"/>
          </a:xfrm>
          <a:prstGeom prst="curvedConnector3">
            <a:avLst/>
          </a:prstGeom>
          <a:ln w="254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Verbindingslijn: gekromd 201">
            <a:extLst>
              <a:ext uri="{FF2B5EF4-FFF2-40B4-BE49-F238E27FC236}">
                <a16:creationId xmlns:a16="http://schemas.microsoft.com/office/drawing/2014/main" id="{4DCC8F4E-FCF1-A083-62CF-8B8BBB2E56CB}"/>
              </a:ext>
            </a:extLst>
          </p:cNvPr>
          <p:cNvCxnSpPr>
            <a:cxnSpLocks/>
            <a:endCxn id="193" idx="2"/>
          </p:cNvCxnSpPr>
          <p:nvPr/>
        </p:nvCxnSpPr>
        <p:spPr>
          <a:xfrm>
            <a:off x="1092614" y="1712627"/>
            <a:ext cx="3882736" cy="1903946"/>
          </a:xfrm>
          <a:prstGeom prst="curvedConnector3">
            <a:avLst/>
          </a:prstGeom>
          <a:ln w="254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Verbindingslijn: gekromd 202">
            <a:extLst>
              <a:ext uri="{FF2B5EF4-FFF2-40B4-BE49-F238E27FC236}">
                <a16:creationId xmlns:a16="http://schemas.microsoft.com/office/drawing/2014/main" id="{A2B5EA62-B986-2E25-A74D-304C21084D9D}"/>
              </a:ext>
            </a:extLst>
          </p:cNvPr>
          <p:cNvCxnSpPr>
            <a:cxnSpLocks/>
            <a:endCxn id="195" idx="2"/>
          </p:cNvCxnSpPr>
          <p:nvPr/>
        </p:nvCxnSpPr>
        <p:spPr>
          <a:xfrm>
            <a:off x="1092614" y="1712627"/>
            <a:ext cx="3882736" cy="3139791"/>
          </a:xfrm>
          <a:prstGeom prst="curvedConnector3">
            <a:avLst/>
          </a:prstGeom>
          <a:ln w="254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Verbindingslijn: gekromd 203">
            <a:extLst>
              <a:ext uri="{FF2B5EF4-FFF2-40B4-BE49-F238E27FC236}">
                <a16:creationId xmlns:a16="http://schemas.microsoft.com/office/drawing/2014/main" id="{2C3ED9B8-22BE-EC95-5799-39FC0F26E502}"/>
              </a:ext>
            </a:extLst>
          </p:cNvPr>
          <p:cNvCxnSpPr>
            <a:cxnSpLocks/>
            <a:stCxn id="185" idx="3"/>
            <a:endCxn id="189" idx="2"/>
          </p:cNvCxnSpPr>
          <p:nvPr/>
        </p:nvCxnSpPr>
        <p:spPr>
          <a:xfrm flipV="1">
            <a:off x="1092615" y="1202407"/>
            <a:ext cx="3882735" cy="1973772"/>
          </a:xfrm>
          <a:prstGeom prst="curvedConnector3">
            <a:avLst/>
          </a:prstGeom>
          <a:ln w="254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Verbindingslijn: gekromd 204">
            <a:extLst>
              <a:ext uri="{FF2B5EF4-FFF2-40B4-BE49-F238E27FC236}">
                <a16:creationId xmlns:a16="http://schemas.microsoft.com/office/drawing/2014/main" id="{71ABB589-AF76-7D1E-4F6C-52DF92579A33}"/>
              </a:ext>
            </a:extLst>
          </p:cNvPr>
          <p:cNvCxnSpPr>
            <a:cxnSpLocks/>
            <a:stCxn id="185" idx="3"/>
            <a:endCxn id="192" idx="2"/>
          </p:cNvCxnSpPr>
          <p:nvPr/>
        </p:nvCxnSpPr>
        <p:spPr>
          <a:xfrm flipV="1">
            <a:off x="1092615" y="2409490"/>
            <a:ext cx="3882735" cy="766689"/>
          </a:xfrm>
          <a:prstGeom prst="curvedConnector3">
            <a:avLst/>
          </a:prstGeom>
          <a:ln w="254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Verbindingslijn: gekromd 205">
            <a:extLst>
              <a:ext uri="{FF2B5EF4-FFF2-40B4-BE49-F238E27FC236}">
                <a16:creationId xmlns:a16="http://schemas.microsoft.com/office/drawing/2014/main" id="{0120212E-925B-75BC-0155-461CAC10EF4E}"/>
              </a:ext>
            </a:extLst>
          </p:cNvPr>
          <p:cNvCxnSpPr>
            <a:cxnSpLocks/>
            <a:stCxn id="185" idx="3"/>
            <a:endCxn id="193" idx="2"/>
          </p:cNvCxnSpPr>
          <p:nvPr/>
        </p:nvCxnSpPr>
        <p:spPr>
          <a:xfrm>
            <a:off x="1092615" y="3176179"/>
            <a:ext cx="3882735" cy="440394"/>
          </a:xfrm>
          <a:prstGeom prst="curvedConnector3">
            <a:avLst/>
          </a:prstGeom>
          <a:ln w="254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Verbindingslijn: gekromd 206">
            <a:extLst>
              <a:ext uri="{FF2B5EF4-FFF2-40B4-BE49-F238E27FC236}">
                <a16:creationId xmlns:a16="http://schemas.microsoft.com/office/drawing/2014/main" id="{26EF462D-22B9-F26E-2D26-B76533325E10}"/>
              </a:ext>
            </a:extLst>
          </p:cNvPr>
          <p:cNvCxnSpPr>
            <a:cxnSpLocks/>
            <a:stCxn id="183" idx="3"/>
            <a:endCxn id="189" idx="2"/>
          </p:cNvCxnSpPr>
          <p:nvPr/>
        </p:nvCxnSpPr>
        <p:spPr>
          <a:xfrm flipV="1">
            <a:off x="1092615" y="1202407"/>
            <a:ext cx="3882735" cy="3352400"/>
          </a:xfrm>
          <a:prstGeom prst="curvedConnector3">
            <a:avLst/>
          </a:prstGeom>
          <a:ln w="254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Verbindingslijn: gekromd 207">
            <a:extLst>
              <a:ext uri="{FF2B5EF4-FFF2-40B4-BE49-F238E27FC236}">
                <a16:creationId xmlns:a16="http://schemas.microsoft.com/office/drawing/2014/main" id="{F5AADEE3-DEBE-E62B-C47D-803271123DE8}"/>
              </a:ext>
            </a:extLst>
          </p:cNvPr>
          <p:cNvCxnSpPr>
            <a:cxnSpLocks/>
            <a:stCxn id="183" idx="3"/>
            <a:endCxn id="192" idx="2"/>
          </p:cNvCxnSpPr>
          <p:nvPr/>
        </p:nvCxnSpPr>
        <p:spPr>
          <a:xfrm flipV="1">
            <a:off x="1092615" y="2409490"/>
            <a:ext cx="3882735" cy="2145317"/>
          </a:xfrm>
          <a:prstGeom prst="curvedConnector3">
            <a:avLst/>
          </a:prstGeom>
          <a:ln w="254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Verbindingslijn: gekromd 208">
            <a:extLst>
              <a:ext uri="{FF2B5EF4-FFF2-40B4-BE49-F238E27FC236}">
                <a16:creationId xmlns:a16="http://schemas.microsoft.com/office/drawing/2014/main" id="{79D48C11-DD63-6040-2025-87F8CD8D9A3F}"/>
              </a:ext>
            </a:extLst>
          </p:cNvPr>
          <p:cNvCxnSpPr>
            <a:cxnSpLocks/>
            <a:stCxn id="183" idx="3"/>
            <a:endCxn id="193" idx="2"/>
          </p:cNvCxnSpPr>
          <p:nvPr/>
        </p:nvCxnSpPr>
        <p:spPr>
          <a:xfrm flipV="1">
            <a:off x="1092615" y="3616573"/>
            <a:ext cx="3882735" cy="938234"/>
          </a:xfrm>
          <a:prstGeom prst="curvedConnector3">
            <a:avLst/>
          </a:prstGeom>
          <a:ln w="25400" cap="flat" cmpd="sng" algn="ctr">
            <a:solidFill>
              <a:schemeClr val="tx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0" name="Verbindingslijn: gekromd 209">
            <a:extLst>
              <a:ext uri="{FF2B5EF4-FFF2-40B4-BE49-F238E27FC236}">
                <a16:creationId xmlns:a16="http://schemas.microsoft.com/office/drawing/2014/main" id="{A2EE4E75-AAF6-7023-2C66-0F649AC63B3D}"/>
              </a:ext>
            </a:extLst>
          </p:cNvPr>
          <p:cNvCxnSpPr>
            <a:cxnSpLocks/>
            <a:stCxn id="183" idx="3"/>
            <a:endCxn id="225" idx="0"/>
          </p:cNvCxnSpPr>
          <p:nvPr/>
        </p:nvCxnSpPr>
        <p:spPr>
          <a:xfrm>
            <a:off x="1092615" y="4554807"/>
            <a:ext cx="3657366" cy="1656555"/>
          </a:xfrm>
          <a:prstGeom prst="curvedConnector2">
            <a:avLst/>
          </a:prstGeom>
          <a:ln w="254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1" name="Ovaal 210">
            <a:extLst>
              <a:ext uri="{FF2B5EF4-FFF2-40B4-BE49-F238E27FC236}">
                <a16:creationId xmlns:a16="http://schemas.microsoft.com/office/drawing/2014/main" id="{DEEB6057-9D9C-E0E6-2163-0280EA41CE78}"/>
              </a:ext>
            </a:extLst>
          </p:cNvPr>
          <p:cNvSpPr/>
          <p:nvPr/>
        </p:nvSpPr>
        <p:spPr>
          <a:xfrm>
            <a:off x="4161916" y="6211362"/>
            <a:ext cx="1176130" cy="46911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t>RSO 3</a:t>
            </a:r>
          </a:p>
        </p:txBody>
      </p:sp>
      <p:sp>
        <p:nvSpPr>
          <p:cNvPr id="212" name="Ovaal 211">
            <a:extLst>
              <a:ext uri="{FF2B5EF4-FFF2-40B4-BE49-F238E27FC236}">
                <a16:creationId xmlns:a16="http://schemas.microsoft.com/office/drawing/2014/main" id="{5296CAA9-A0EF-B55B-DA88-B4577FC5B416}"/>
              </a:ext>
            </a:extLst>
          </p:cNvPr>
          <p:cNvSpPr/>
          <p:nvPr/>
        </p:nvSpPr>
        <p:spPr>
          <a:xfrm>
            <a:off x="2754273" y="6218349"/>
            <a:ext cx="1176130" cy="46911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t>ROAZ</a:t>
            </a:r>
          </a:p>
        </p:txBody>
      </p:sp>
      <p:sp>
        <p:nvSpPr>
          <p:cNvPr id="213" name="Ovaal 212">
            <a:extLst>
              <a:ext uri="{FF2B5EF4-FFF2-40B4-BE49-F238E27FC236}">
                <a16:creationId xmlns:a16="http://schemas.microsoft.com/office/drawing/2014/main" id="{E81282B3-EF6D-FCA4-01BE-E01B06D700DD}"/>
              </a:ext>
            </a:extLst>
          </p:cNvPr>
          <p:cNvSpPr/>
          <p:nvPr/>
        </p:nvSpPr>
        <p:spPr>
          <a:xfrm>
            <a:off x="6964914" y="6200173"/>
            <a:ext cx="1176130" cy="51588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t>RONAZ</a:t>
            </a:r>
          </a:p>
        </p:txBody>
      </p:sp>
      <p:cxnSp>
        <p:nvCxnSpPr>
          <p:cNvPr id="214" name="Verbindingslijn: gekromd 213">
            <a:extLst>
              <a:ext uri="{FF2B5EF4-FFF2-40B4-BE49-F238E27FC236}">
                <a16:creationId xmlns:a16="http://schemas.microsoft.com/office/drawing/2014/main" id="{1DF97F38-AF51-5B47-C895-488FBDD18259}"/>
              </a:ext>
            </a:extLst>
          </p:cNvPr>
          <p:cNvCxnSpPr>
            <a:cxnSpLocks/>
            <a:stCxn id="183" idx="3"/>
            <a:endCxn id="228" idx="0"/>
          </p:cNvCxnSpPr>
          <p:nvPr/>
        </p:nvCxnSpPr>
        <p:spPr>
          <a:xfrm>
            <a:off x="1092615" y="4554807"/>
            <a:ext cx="2249723" cy="1663542"/>
          </a:xfrm>
          <a:prstGeom prst="curvedConnector2">
            <a:avLst/>
          </a:prstGeom>
          <a:ln w="254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Verbindingslijn: gekromd 214">
            <a:extLst>
              <a:ext uri="{FF2B5EF4-FFF2-40B4-BE49-F238E27FC236}">
                <a16:creationId xmlns:a16="http://schemas.microsoft.com/office/drawing/2014/main" id="{E9D3F744-E2AF-0932-CACF-FAA74F07BB84}"/>
              </a:ext>
            </a:extLst>
          </p:cNvPr>
          <p:cNvCxnSpPr>
            <a:cxnSpLocks/>
            <a:stCxn id="182" idx="3"/>
            <a:endCxn id="189" idx="2"/>
          </p:cNvCxnSpPr>
          <p:nvPr/>
        </p:nvCxnSpPr>
        <p:spPr>
          <a:xfrm flipV="1">
            <a:off x="1092615" y="1202407"/>
            <a:ext cx="3882735" cy="4559483"/>
          </a:xfrm>
          <a:prstGeom prst="curvedConnector3">
            <a:avLst/>
          </a:prstGeom>
          <a:ln w="254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Verbindingslijn: gekromd 215">
            <a:extLst>
              <a:ext uri="{FF2B5EF4-FFF2-40B4-BE49-F238E27FC236}">
                <a16:creationId xmlns:a16="http://schemas.microsoft.com/office/drawing/2014/main" id="{BA477146-2DE9-F3FE-BA77-8F5B36BE7BCF}"/>
              </a:ext>
            </a:extLst>
          </p:cNvPr>
          <p:cNvCxnSpPr>
            <a:cxnSpLocks/>
            <a:stCxn id="184" idx="1"/>
            <a:endCxn id="194" idx="0"/>
          </p:cNvCxnSpPr>
          <p:nvPr/>
        </p:nvCxnSpPr>
        <p:spPr>
          <a:xfrm rot="10800000" flipV="1">
            <a:off x="6151480" y="5433406"/>
            <a:ext cx="4160200" cy="768882"/>
          </a:xfrm>
          <a:prstGeom prst="curvedConnector2">
            <a:avLst/>
          </a:prstGeom>
          <a:ln w="254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Verbindingslijn: gekromd 216">
            <a:extLst>
              <a:ext uri="{FF2B5EF4-FFF2-40B4-BE49-F238E27FC236}">
                <a16:creationId xmlns:a16="http://schemas.microsoft.com/office/drawing/2014/main" id="{72172278-8117-6B6A-A610-A85DF6872962}"/>
              </a:ext>
            </a:extLst>
          </p:cNvPr>
          <p:cNvCxnSpPr>
            <a:cxnSpLocks/>
            <a:stCxn id="184" idx="1"/>
            <a:endCxn id="229" idx="0"/>
          </p:cNvCxnSpPr>
          <p:nvPr/>
        </p:nvCxnSpPr>
        <p:spPr>
          <a:xfrm rot="10800000" flipV="1">
            <a:off x="7552980" y="5433405"/>
            <a:ext cx="2758701" cy="766767"/>
          </a:xfrm>
          <a:prstGeom prst="curvedConnector2">
            <a:avLst/>
          </a:prstGeom>
          <a:ln w="254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Verbindingslijn: gekromd 217">
            <a:extLst>
              <a:ext uri="{FF2B5EF4-FFF2-40B4-BE49-F238E27FC236}">
                <a16:creationId xmlns:a16="http://schemas.microsoft.com/office/drawing/2014/main" id="{67EAD653-BC2D-6DCD-3798-02916EE92CF1}"/>
              </a:ext>
            </a:extLst>
          </p:cNvPr>
          <p:cNvCxnSpPr>
            <a:cxnSpLocks/>
            <a:stCxn id="184" idx="1"/>
            <a:endCxn id="193" idx="6"/>
          </p:cNvCxnSpPr>
          <p:nvPr/>
        </p:nvCxnSpPr>
        <p:spPr>
          <a:xfrm rot="10800000">
            <a:off x="6151480" y="3616574"/>
            <a:ext cx="4160200" cy="1816833"/>
          </a:xfrm>
          <a:prstGeom prst="curvedConnector3">
            <a:avLst/>
          </a:prstGeom>
          <a:ln w="25400" cap="flat" cmpd="sng" algn="ctr">
            <a:solidFill>
              <a:schemeClr val="accent6">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9" name="Verbindingslijn: gekromd 218">
            <a:extLst>
              <a:ext uri="{FF2B5EF4-FFF2-40B4-BE49-F238E27FC236}">
                <a16:creationId xmlns:a16="http://schemas.microsoft.com/office/drawing/2014/main" id="{7EDD17D9-B9FA-FDA4-CD2C-8CD13A39A4C0}"/>
              </a:ext>
            </a:extLst>
          </p:cNvPr>
          <p:cNvCxnSpPr>
            <a:cxnSpLocks/>
            <a:stCxn id="188" idx="1"/>
            <a:endCxn id="195" idx="6"/>
          </p:cNvCxnSpPr>
          <p:nvPr/>
        </p:nvCxnSpPr>
        <p:spPr>
          <a:xfrm rot="10800000" flipV="1">
            <a:off x="6151481" y="1868552"/>
            <a:ext cx="4160197" cy="2983866"/>
          </a:xfrm>
          <a:prstGeom prst="curvedConnector3">
            <a:avLst/>
          </a:prstGeom>
          <a:ln w="254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Verbindingslijn: gekromd 219">
            <a:extLst>
              <a:ext uri="{FF2B5EF4-FFF2-40B4-BE49-F238E27FC236}">
                <a16:creationId xmlns:a16="http://schemas.microsoft.com/office/drawing/2014/main" id="{BDF2321B-85F8-D385-75CD-6DD5E53C0F59}"/>
              </a:ext>
            </a:extLst>
          </p:cNvPr>
          <p:cNvCxnSpPr>
            <a:cxnSpLocks/>
            <a:stCxn id="188" idx="1"/>
            <a:endCxn id="229" idx="0"/>
          </p:cNvCxnSpPr>
          <p:nvPr/>
        </p:nvCxnSpPr>
        <p:spPr>
          <a:xfrm rot="10800000" flipV="1">
            <a:off x="7552979" y="1868551"/>
            <a:ext cx="2758698" cy="4331621"/>
          </a:xfrm>
          <a:prstGeom prst="curvedConnector2">
            <a:avLst/>
          </a:prstGeom>
          <a:ln w="254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Verbindingslijn: gekromd 220">
            <a:extLst>
              <a:ext uri="{FF2B5EF4-FFF2-40B4-BE49-F238E27FC236}">
                <a16:creationId xmlns:a16="http://schemas.microsoft.com/office/drawing/2014/main" id="{FA663A6A-0AED-EF6E-2716-CEDAE46FE28A}"/>
              </a:ext>
            </a:extLst>
          </p:cNvPr>
          <p:cNvCxnSpPr>
            <a:cxnSpLocks/>
            <a:stCxn id="186" idx="1"/>
            <a:endCxn id="192" idx="6"/>
          </p:cNvCxnSpPr>
          <p:nvPr/>
        </p:nvCxnSpPr>
        <p:spPr>
          <a:xfrm rot="10800000">
            <a:off x="6151481" y="2409491"/>
            <a:ext cx="4160197" cy="1095173"/>
          </a:xfrm>
          <a:prstGeom prst="curvedConnector3">
            <a:avLst>
              <a:gd name="adj1" fmla="val 50000"/>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Verbindingslijn: gekromd 221">
            <a:extLst>
              <a:ext uri="{FF2B5EF4-FFF2-40B4-BE49-F238E27FC236}">
                <a16:creationId xmlns:a16="http://schemas.microsoft.com/office/drawing/2014/main" id="{BAC7083D-C7A5-5E18-21C2-425E7E1FD683}"/>
              </a:ext>
            </a:extLst>
          </p:cNvPr>
          <p:cNvCxnSpPr>
            <a:cxnSpLocks/>
            <a:stCxn id="186" idx="1"/>
            <a:endCxn id="193" idx="6"/>
          </p:cNvCxnSpPr>
          <p:nvPr/>
        </p:nvCxnSpPr>
        <p:spPr>
          <a:xfrm rot="10800000" flipV="1">
            <a:off x="6151481" y="3504663"/>
            <a:ext cx="4160197" cy="111910"/>
          </a:xfrm>
          <a:prstGeom prst="curvedConnector3">
            <a:avLst>
              <a:gd name="adj1" fmla="val 50000"/>
            </a:avLst>
          </a:prstGeom>
          <a:ln w="25400" cap="flat" cmpd="sng" algn="ctr">
            <a:solidFill>
              <a:schemeClr val="accent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3" name="Verbindingslijn: gekromd 222">
            <a:extLst>
              <a:ext uri="{FF2B5EF4-FFF2-40B4-BE49-F238E27FC236}">
                <a16:creationId xmlns:a16="http://schemas.microsoft.com/office/drawing/2014/main" id="{020E0B79-BDC7-07D7-F4D4-7E14C7BD8C04}"/>
              </a:ext>
            </a:extLst>
          </p:cNvPr>
          <p:cNvCxnSpPr>
            <a:cxnSpLocks/>
            <a:stCxn id="186" idx="1"/>
            <a:endCxn id="229" idx="0"/>
          </p:cNvCxnSpPr>
          <p:nvPr/>
        </p:nvCxnSpPr>
        <p:spPr>
          <a:xfrm rot="10800000" flipV="1">
            <a:off x="7552979" y="3504663"/>
            <a:ext cx="2758698" cy="2695510"/>
          </a:xfrm>
          <a:prstGeom prst="curvedConnector2">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Verbindingslijn: gekromd 223">
            <a:extLst>
              <a:ext uri="{FF2B5EF4-FFF2-40B4-BE49-F238E27FC236}">
                <a16:creationId xmlns:a16="http://schemas.microsoft.com/office/drawing/2014/main" id="{0335EAED-69E5-E73B-C2E0-BBE130EFFC63}"/>
              </a:ext>
            </a:extLst>
          </p:cNvPr>
          <p:cNvCxnSpPr>
            <a:cxnSpLocks/>
            <a:stCxn id="186" idx="1"/>
            <a:endCxn id="195" idx="6"/>
          </p:cNvCxnSpPr>
          <p:nvPr/>
        </p:nvCxnSpPr>
        <p:spPr>
          <a:xfrm rot="10800000" flipV="1">
            <a:off x="6151481" y="3504662"/>
            <a:ext cx="4160197" cy="1347755"/>
          </a:xfrm>
          <a:prstGeom prst="curvedConnector3">
            <a:avLst>
              <a:gd name="adj1" fmla="val 50000"/>
            </a:avLst>
          </a:prstGeom>
          <a:ln w="25400" cap="flat" cmpd="sng" algn="ctr">
            <a:solidFill>
              <a:schemeClr val="accent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5" name="Ovaal 224">
            <a:extLst>
              <a:ext uri="{FF2B5EF4-FFF2-40B4-BE49-F238E27FC236}">
                <a16:creationId xmlns:a16="http://schemas.microsoft.com/office/drawing/2014/main" id="{6CE24355-33F6-D193-B475-53102E238E63}"/>
              </a:ext>
            </a:extLst>
          </p:cNvPr>
          <p:cNvSpPr/>
          <p:nvPr/>
        </p:nvSpPr>
        <p:spPr>
          <a:xfrm>
            <a:off x="9104705" y="120810"/>
            <a:ext cx="202041" cy="21588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26" name="Ovaal 225">
            <a:extLst>
              <a:ext uri="{FF2B5EF4-FFF2-40B4-BE49-F238E27FC236}">
                <a16:creationId xmlns:a16="http://schemas.microsoft.com/office/drawing/2014/main" id="{3B28AC78-F375-D594-51AC-4AA503DDD9D5}"/>
              </a:ext>
            </a:extLst>
          </p:cNvPr>
          <p:cNvSpPr/>
          <p:nvPr/>
        </p:nvSpPr>
        <p:spPr>
          <a:xfrm>
            <a:off x="9113682" y="451525"/>
            <a:ext cx="202041" cy="21588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27" name="Ovaal 226">
            <a:extLst>
              <a:ext uri="{FF2B5EF4-FFF2-40B4-BE49-F238E27FC236}">
                <a16:creationId xmlns:a16="http://schemas.microsoft.com/office/drawing/2014/main" id="{5C4CC56A-2F60-A51B-309C-E7BFAB29CC9F}"/>
              </a:ext>
            </a:extLst>
          </p:cNvPr>
          <p:cNvSpPr/>
          <p:nvPr/>
        </p:nvSpPr>
        <p:spPr>
          <a:xfrm>
            <a:off x="9113682" y="785066"/>
            <a:ext cx="202041" cy="215888"/>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28" name="Tekstvak 123">
            <a:extLst>
              <a:ext uri="{FF2B5EF4-FFF2-40B4-BE49-F238E27FC236}">
                <a16:creationId xmlns:a16="http://schemas.microsoft.com/office/drawing/2014/main" id="{CE2FF1E7-E48B-1518-A9DD-E74AA65FAABF}"/>
              </a:ext>
            </a:extLst>
          </p:cNvPr>
          <p:cNvSpPr txBox="1"/>
          <p:nvPr/>
        </p:nvSpPr>
        <p:spPr>
          <a:xfrm>
            <a:off x="9306746" y="91489"/>
            <a:ext cx="1744837" cy="276999"/>
          </a:xfrm>
          <a:prstGeom prst="rect">
            <a:avLst/>
          </a:prstGeom>
          <a:noFill/>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a:t>Bekende regioverbanden</a:t>
            </a:r>
          </a:p>
        </p:txBody>
      </p:sp>
      <p:sp>
        <p:nvSpPr>
          <p:cNvPr id="229" name="Tekstvak 124">
            <a:extLst>
              <a:ext uri="{FF2B5EF4-FFF2-40B4-BE49-F238E27FC236}">
                <a16:creationId xmlns:a16="http://schemas.microsoft.com/office/drawing/2014/main" id="{6264ACE4-B4F9-6CAE-1D41-1D604CA9CAEC}"/>
              </a:ext>
            </a:extLst>
          </p:cNvPr>
          <p:cNvSpPr txBox="1"/>
          <p:nvPr/>
        </p:nvSpPr>
        <p:spPr>
          <a:xfrm>
            <a:off x="9293540" y="424444"/>
            <a:ext cx="2469137" cy="276999"/>
          </a:xfrm>
          <a:prstGeom prst="rect">
            <a:avLst/>
          </a:prstGeom>
          <a:noFill/>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a:t>Toegevoegd maar niet meegenomen</a:t>
            </a:r>
          </a:p>
        </p:txBody>
      </p:sp>
      <p:sp>
        <p:nvSpPr>
          <p:cNvPr id="230" name="Tekstvak 125">
            <a:extLst>
              <a:ext uri="{FF2B5EF4-FFF2-40B4-BE49-F238E27FC236}">
                <a16:creationId xmlns:a16="http://schemas.microsoft.com/office/drawing/2014/main" id="{93BF0ABA-63FD-3D68-6DDD-016C65B18040}"/>
              </a:ext>
            </a:extLst>
          </p:cNvPr>
          <p:cNvSpPr txBox="1"/>
          <p:nvPr/>
        </p:nvSpPr>
        <p:spPr>
          <a:xfrm>
            <a:off x="9315723" y="750447"/>
            <a:ext cx="2024337" cy="276999"/>
          </a:xfrm>
          <a:prstGeom prst="rect">
            <a:avLst/>
          </a:prstGeom>
          <a:noFill/>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a:t>Toegevoegd en meegenomen</a:t>
            </a:r>
          </a:p>
        </p:txBody>
      </p:sp>
      <p:cxnSp>
        <p:nvCxnSpPr>
          <p:cNvPr id="231" name="Rechte verbindingslijn met pijl 230">
            <a:extLst>
              <a:ext uri="{FF2B5EF4-FFF2-40B4-BE49-F238E27FC236}">
                <a16:creationId xmlns:a16="http://schemas.microsoft.com/office/drawing/2014/main" id="{EC2706AC-0F25-6FEB-526A-445973DF2BA8}"/>
              </a:ext>
            </a:extLst>
          </p:cNvPr>
          <p:cNvCxnSpPr/>
          <p:nvPr/>
        </p:nvCxnSpPr>
        <p:spPr>
          <a:xfrm>
            <a:off x="8886036" y="1202406"/>
            <a:ext cx="4075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2" name="Tekstvak 21">
            <a:extLst>
              <a:ext uri="{FF2B5EF4-FFF2-40B4-BE49-F238E27FC236}">
                <a16:creationId xmlns:a16="http://schemas.microsoft.com/office/drawing/2014/main" id="{FD169256-97CA-5CF2-1686-7C4603658948}"/>
              </a:ext>
            </a:extLst>
          </p:cNvPr>
          <p:cNvSpPr txBox="1"/>
          <p:nvPr/>
        </p:nvSpPr>
        <p:spPr>
          <a:xfrm>
            <a:off x="9315723" y="1060331"/>
            <a:ext cx="2421945" cy="276999"/>
          </a:xfrm>
          <a:prstGeom prst="rect">
            <a:avLst/>
          </a:prstGeom>
          <a:noFill/>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a:t>Actief deelnemer in samenwerking</a:t>
            </a:r>
          </a:p>
        </p:txBody>
      </p:sp>
      <p:sp>
        <p:nvSpPr>
          <p:cNvPr id="233" name="Tekstvak 22">
            <a:extLst>
              <a:ext uri="{FF2B5EF4-FFF2-40B4-BE49-F238E27FC236}">
                <a16:creationId xmlns:a16="http://schemas.microsoft.com/office/drawing/2014/main" id="{48B2E979-2FF4-85FF-6575-9D0148A7B8C5}"/>
              </a:ext>
            </a:extLst>
          </p:cNvPr>
          <p:cNvSpPr txBox="1"/>
          <p:nvPr/>
        </p:nvSpPr>
        <p:spPr>
          <a:xfrm>
            <a:off x="9306746" y="1322454"/>
            <a:ext cx="2379882" cy="276999"/>
          </a:xfrm>
          <a:prstGeom prst="rect">
            <a:avLst/>
          </a:prstGeom>
          <a:noFill/>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a:t>Passief betrokken in samenwerking</a:t>
            </a:r>
          </a:p>
        </p:txBody>
      </p:sp>
      <p:cxnSp>
        <p:nvCxnSpPr>
          <p:cNvPr id="234" name="Rechte verbindingslijn met pijl 233">
            <a:extLst>
              <a:ext uri="{FF2B5EF4-FFF2-40B4-BE49-F238E27FC236}">
                <a16:creationId xmlns:a16="http://schemas.microsoft.com/office/drawing/2014/main" id="{F4B4A34F-871A-A300-FA14-93C6748F72DC}"/>
              </a:ext>
            </a:extLst>
          </p:cNvPr>
          <p:cNvCxnSpPr/>
          <p:nvPr/>
        </p:nvCxnSpPr>
        <p:spPr>
          <a:xfrm>
            <a:off x="8932328" y="1457517"/>
            <a:ext cx="407504" cy="0"/>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5" name="Tekstvak 25">
            <a:extLst>
              <a:ext uri="{FF2B5EF4-FFF2-40B4-BE49-F238E27FC236}">
                <a16:creationId xmlns:a16="http://schemas.microsoft.com/office/drawing/2014/main" id="{9BB68D3D-80AD-C82B-0080-6D0C74C7498E}"/>
              </a:ext>
            </a:extLst>
          </p:cNvPr>
          <p:cNvSpPr txBox="1"/>
          <p:nvPr/>
        </p:nvSpPr>
        <p:spPr>
          <a:xfrm>
            <a:off x="8563156" y="5693086"/>
            <a:ext cx="3692188" cy="900246"/>
          </a:xfrm>
          <a:prstGeom prst="rect">
            <a:avLst/>
          </a:prstGeom>
          <a:noFill/>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50" b="1"/>
              <a:t>Veel organisaties werken in meerdere regionale samenwerkingsverbanden. Deze in kaart hebben maakt prioriteren van projecten makkelijker, verbetert de interactie met de verschillende samenwerkingsorganisaties en zorgt voor begrip van de complexiteit.</a:t>
            </a:r>
          </a:p>
        </p:txBody>
      </p:sp>
      <p:sp>
        <p:nvSpPr>
          <p:cNvPr id="236" name="Ster: 5 punten 235">
            <a:extLst>
              <a:ext uri="{FF2B5EF4-FFF2-40B4-BE49-F238E27FC236}">
                <a16:creationId xmlns:a16="http://schemas.microsoft.com/office/drawing/2014/main" id="{A77D3BE6-9C59-1AB8-70C7-9BA8643A843C}"/>
              </a:ext>
            </a:extLst>
          </p:cNvPr>
          <p:cNvSpPr/>
          <p:nvPr/>
        </p:nvSpPr>
        <p:spPr>
          <a:xfrm>
            <a:off x="8108064" y="5867144"/>
            <a:ext cx="478331" cy="438327"/>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Tree>
    <p:extLst>
      <p:ext uri="{BB962C8B-B14F-4D97-AF65-F5344CB8AC3E}">
        <p14:creationId xmlns:p14="http://schemas.microsoft.com/office/powerpoint/2010/main" val="98414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
            <a:extLst>
              <a:ext uri="{FF2B5EF4-FFF2-40B4-BE49-F238E27FC236}">
                <a16:creationId xmlns:a16="http://schemas.microsoft.com/office/drawing/2014/main" id="{FE1C1CD7-CE76-5741-ACFC-13730D6C04F0}"/>
              </a:ext>
            </a:extLst>
          </p:cNvPr>
          <p:cNvSpPr txBox="1"/>
          <p:nvPr/>
        </p:nvSpPr>
        <p:spPr>
          <a:xfrm>
            <a:off x="7814658" y="3587106"/>
            <a:ext cx="3692188" cy="1061829"/>
          </a:xfrm>
          <a:prstGeom prst="rect">
            <a:avLst/>
          </a:prstGeom>
          <a:noFill/>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50" b="1"/>
              <a:t>Dit is een voorbeeld van de programmastructuur van een samenwerkingsverband. ICT/informatie/digitalisering komt vaak voor als thema, maar is ook een ondersteunende en soms zelfs </a:t>
            </a:r>
            <a:r>
              <a:rPr lang="nl-NL" sz="1050" b="1" err="1"/>
              <a:t>randvoorwaardelijke</a:t>
            </a:r>
            <a:r>
              <a:rPr lang="nl-NL" sz="1050" b="1"/>
              <a:t> factor. Binnen dit thema bestaan op zichzelf staande projecten en daarnaast ondersteunt het digitaliseringsvraagstukken voor de andere thema’s. </a:t>
            </a:r>
          </a:p>
        </p:txBody>
      </p:sp>
      <p:sp>
        <p:nvSpPr>
          <p:cNvPr id="19" name="Ster: 5 punten 18">
            <a:extLst>
              <a:ext uri="{FF2B5EF4-FFF2-40B4-BE49-F238E27FC236}">
                <a16:creationId xmlns:a16="http://schemas.microsoft.com/office/drawing/2014/main" id="{A25C19EB-E3AA-463A-4302-FFC83AD7D96C}"/>
              </a:ext>
            </a:extLst>
          </p:cNvPr>
          <p:cNvSpPr/>
          <p:nvPr/>
        </p:nvSpPr>
        <p:spPr>
          <a:xfrm>
            <a:off x="7286386" y="3818065"/>
            <a:ext cx="478331" cy="438327"/>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0" name="Rechthoek: afgeronde hoeken 19">
            <a:extLst>
              <a:ext uri="{FF2B5EF4-FFF2-40B4-BE49-F238E27FC236}">
                <a16:creationId xmlns:a16="http://schemas.microsoft.com/office/drawing/2014/main" id="{EAB51F5C-BA0E-B477-F47E-5B448806BA34}"/>
              </a:ext>
            </a:extLst>
          </p:cNvPr>
          <p:cNvSpPr/>
          <p:nvPr/>
        </p:nvSpPr>
        <p:spPr>
          <a:xfrm>
            <a:off x="3252793" y="290737"/>
            <a:ext cx="2589291" cy="561315"/>
          </a:xfrm>
          <a:prstGeom prst="roundRect">
            <a:avLst/>
          </a:prstGeom>
        </p:spPr>
        <p:style>
          <a:lnRef idx="3">
            <a:schemeClr val="lt1"/>
          </a:lnRef>
          <a:fillRef idx="1">
            <a:schemeClr val="accent3"/>
          </a:fillRef>
          <a:effectRef idx="1">
            <a:schemeClr val="accent3"/>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600"/>
              <a:t>Samenwerkingsverband</a:t>
            </a:r>
          </a:p>
        </p:txBody>
      </p:sp>
      <p:sp>
        <p:nvSpPr>
          <p:cNvPr id="21" name="Rechthoek: afgeronde hoeken 20">
            <a:extLst>
              <a:ext uri="{FF2B5EF4-FFF2-40B4-BE49-F238E27FC236}">
                <a16:creationId xmlns:a16="http://schemas.microsoft.com/office/drawing/2014/main" id="{BD3A71FD-CB2E-5629-524A-8193C2826283}"/>
              </a:ext>
            </a:extLst>
          </p:cNvPr>
          <p:cNvSpPr/>
          <p:nvPr/>
        </p:nvSpPr>
        <p:spPr>
          <a:xfrm>
            <a:off x="2101870" y="4328394"/>
            <a:ext cx="4532693" cy="5613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600"/>
              <a:t>ICT/ informatie</a:t>
            </a:r>
          </a:p>
        </p:txBody>
      </p:sp>
      <p:sp>
        <p:nvSpPr>
          <p:cNvPr id="22" name="Rechthoek: afgeronde hoeken 21">
            <a:extLst>
              <a:ext uri="{FF2B5EF4-FFF2-40B4-BE49-F238E27FC236}">
                <a16:creationId xmlns:a16="http://schemas.microsoft.com/office/drawing/2014/main" id="{BD12F827-9996-5A0C-85D4-70F204E71FC0}"/>
              </a:ext>
            </a:extLst>
          </p:cNvPr>
          <p:cNvSpPr/>
          <p:nvPr/>
        </p:nvSpPr>
        <p:spPr>
          <a:xfrm rot="16200000">
            <a:off x="5072840" y="2628228"/>
            <a:ext cx="2589291" cy="56131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600"/>
              <a:t>ICT/ informatie</a:t>
            </a:r>
          </a:p>
        </p:txBody>
      </p:sp>
      <p:sp>
        <p:nvSpPr>
          <p:cNvPr id="23" name="Rechthoek: afgeronde hoeken 22">
            <a:extLst>
              <a:ext uri="{FF2B5EF4-FFF2-40B4-BE49-F238E27FC236}">
                <a16:creationId xmlns:a16="http://schemas.microsoft.com/office/drawing/2014/main" id="{C32681EF-CCC2-5A73-5C34-A59E0297CC13}"/>
              </a:ext>
            </a:extLst>
          </p:cNvPr>
          <p:cNvSpPr/>
          <p:nvPr/>
        </p:nvSpPr>
        <p:spPr>
          <a:xfrm rot="16200000">
            <a:off x="3092244" y="2628228"/>
            <a:ext cx="2589291" cy="56131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2">
              <a:lnSpc>
                <a:spcPct val="90000"/>
              </a:lnSpc>
              <a:buClr>
                <a:srgbClr val="883486"/>
              </a:buClr>
            </a:pPr>
            <a:r>
              <a:rPr lang="nl-NL" sz="1600">
                <a:latin typeface="Calibri" panose="020F0502020204030204" pitchFamily="34" charset="0"/>
              </a:rPr>
              <a:t>Thema 3</a:t>
            </a:r>
          </a:p>
        </p:txBody>
      </p:sp>
      <p:sp>
        <p:nvSpPr>
          <p:cNvPr id="24" name="Rechthoek: afgeronde hoeken 23">
            <a:extLst>
              <a:ext uri="{FF2B5EF4-FFF2-40B4-BE49-F238E27FC236}">
                <a16:creationId xmlns:a16="http://schemas.microsoft.com/office/drawing/2014/main" id="{E6921D5E-A193-1D73-B150-93D495F9A597}"/>
              </a:ext>
            </a:extLst>
          </p:cNvPr>
          <p:cNvSpPr/>
          <p:nvPr/>
        </p:nvSpPr>
        <p:spPr>
          <a:xfrm rot="16200000">
            <a:off x="4082542" y="2628228"/>
            <a:ext cx="2589291" cy="56131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2">
              <a:lnSpc>
                <a:spcPct val="90000"/>
              </a:lnSpc>
              <a:buClr>
                <a:srgbClr val="883486"/>
              </a:buClr>
            </a:pPr>
            <a:r>
              <a:rPr lang="nl-NL" sz="1600">
                <a:latin typeface="Calibri" panose="020F0502020204030204" pitchFamily="34" charset="0"/>
              </a:rPr>
              <a:t>Thema 4</a:t>
            </a:r>
          </a:p>
        </p:txBody>
      </p:sp>
      <p:sp>
        <p:nvSpPr>
          <p:cNvPr id="25" name="Rechthoek: afgeronde hoeken 24">
            <a:extLst>
              <a:ext uri="{FF2B5EF4-FFF2-40B4-BE49-F238E27FC236}">
                <a16:creationId xmlns:a16="http://schemas.microsoft.com/office/drawing/2014/main" id="{AFC23EB9-E14F-0956-F964-465284954FEE}"/>
              </a:ext>
            </a:extLst>
          </p:cNvPr>
          <p:cNvSpPr/>
          <p:nvPr/>
        </p:nvSpPr>
        <p:spPr>
          <a:xfrm rot="16200000">
            <a:off x="2101946" y="2628228"/>
            <a:ext cx="2589291" cy="56131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2">
              <a:lnSpc>
                <a:spcPct val="90000"/>
              </a:lnSpc>
              <a:buClr>
                <a:srgbClr val="883486"/>
              </a:buClr>
            </a:pPr>
            <a:r>
              <a:rPr lang="nl-NL" sz="1600">
                <a:latin typeface="Calibri" panose="020F0502020204030204" pitchFamily="34" charset="0"/>
              </a:rPr>
              <a:t>Thema 2</a:t>
            </a:r>
          </a:p>
        </p:txBody>
      </p:sp>
      <p:sp>
        <p:nvSpPr>
          <p:cNvPr id="26" name="Rechthoek: afgeronde hoeken 25">
            <a:extLst>
              <a:ext uri="{FF2B5EF4-FFF2-40B4-BE49-F238E27FC236}">
                <a16:creationId xmlns:a16="http://schemas.microsoft.com/office/drawing/2014/main" id="{3C41FD3F-A3A4-CCA7-EDF7-4ACBA26B710C}"/>
              </a:ext>
            </a:extLst>
          </p:cNvPr>
          <p:cNvSpPr/>
          <p:nvPr/>
        </p:nvSpPr>
        <p:spPr>
          <a:xfrm rot="16200000">
            <a:off x="1111648" y="2628228"/>
            <a:ext cx="2589291" cy="56131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600"/>
              <a:t>Thema 1</a:t>
            </a:r>
          </a:p>
        </p:txBody>
      </p:sp>
      <p:sp>
        <p:nvSpPr>
          <p:cNvPr id="27" name="Rechthoek: afgeronde hoeken 26">
            <a:extLst>
              <a:ext uri="{FF2B5EF4-FFF2-40B4-BE49-F238E27FC236}">
                <a16:creationId xmlns:a16="http://schemas.microsoft.com/office/drawing/2014/main" id="{B7EF7C0B-2B6C-DEDA-E18E-EBF37F7ADA50}"/>
              </a:ext>
            </a:extLst>
          </p:cNvPr>
          <p:cNvSpPr/>
          <p:nvPr/>
        </p:nvSpPr>
        <p:spPr>
          <a:xfrm>
            <a:off x="2115450" y="5007780"/>
            <a:ext cx="4532693" cy="5613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600"/>
              <a:t>Communicatie</a:t>
            </a:r>
          </a:p>
        </p:txBody>
      </p:sp>
      <p:sp>
        <p:nvSpPr>
          <p:cNvPr id="28" name="Rechthoek: afgeronde hoeken 27">
            <a:extLst>
              <a:ext uri="{FF2B5EF4-FFF2-40B4-BE49-F238E27FC236}">
                <a16:creationId xmlns:a16="http://schemas.microsoft.com/office/drawing/2014/main" id="{31BA7D04-1863-F036-F74B-2DF25922B5BA}"/>
              </a:ext>
            </a:extLst>
          </p:cNvPr>
          <p:cNvSpPr/>
          <p:nvPr/>
        </p:nvSpPr>
        <p:spPr>
          <a:xfrm>
            <a:off x="2101869" y="5687166"/>
            <a:ext cx="4532693" cy="5613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600"/>
              <a:t>Financiën</a:t>
            </a:r>
          </a:p>
        </p:txBody>
      </p:sp>
      <p:cxnSp>
        <p:nvCxnSpPr>
          <p:cNvPr id="29" name="Verbindingslijn: gebogen 28">
            <a:extLst>
              <a:ext uri="{FF2B5EF4-FFF2-40B4-BE49-F238E27FC236}">
                <a16:creationId xmlns:a16="http://schemas.microsoft.com/office/drawing/2014/main" id="{7F8401FF-073B-0E9D-48B4-EC8C065562DD}"/>
              </a:ext>
            </a:extLst>
          </p:cNvPr>
          <p:cNvCxnSpPr>
            <a:endCxn id="24" idx="2"/>
          </p:cNvCxnSpPr>
          <p:nvPr/>
        </p:nvCxnSpPr>
        <p:spPr>
          <a:xfrm rot="5400000" flipH="1" flipV="1">
            <a:off x="3095772" y="162574"/>
            <a:ext cx="762188" cy="2141145"/>
          </a:xfrm>
          <a:prstGeom prst="bentConnector3">
            <a:avLst/>
          </a:prstGeom>
        </p:spPr>
        <p:style>
          <a:lnRef idx="1">
            <a:schemeClr val="accent2"/>
          </a:lnRef>
          <a:fillRef idx="0">
            <a:schemeClr val="accent2"/>
          </a:fillRef>
          <a:effectRef idx="0">
            <a:schemeClr val="accent2"/>
          </a:effectRef>
          <a:fontRef idx="minor">
            <a:schemeClr val="tx1"/>
          </a:fontRef>
        </p:style>
      </p:cxnSp>
      <p:cxnSp>
        <p:nvCxnSpPr>
          <p:cNvPr id="30" name="Verbindingslijn: gebogen 29">
            <a:extLst>
              <a:ext uri="{FF2B5EF4-FFF2-40B4-BE49-F238E27FC236}">
                <a16:creationId xmlns:a16="http://schemas.microsoft.com/office/drawing/2014/main" id="{1204CD42-DB97-9DD6-BE02-86201E1E9956}"/>
              </a:ext>
            </a:extLst>
          </p:cNvPr>
          <p:cNvCxnSpPr>
            <a:cxnSpLocks/>
            <a:endCxn id="24" idx="2"/>
          </p:cNvCxnSpPr>
          <p:nvPr/>
        </p:nvCxnSpPr>
        <p:spPr>
          <a:xfrm rot="5400000" flipH="1" flipV="1">
            <a:off x="3590921" y="657723"/>
            <a:ext cx="762188" cy="1150847"/>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31" name="Verbindingslijn: gebogen 30">
            <a:extLst>
              <a:ext uri="{FF2B5EF4-FFF2-40B4-BE49-F238E27FC236}">
                <a16:creationId xmlns:a16="http://schemas.microsoft.com/office/drawing/2014/main" id="{A2D502C6-5BDC-2463-2737-7C687681A839}"/>
              </a:ext>
            </a:extLst>
          </p:cNvPr>
          <p:cNvCxnSpPr>
            <a:cxnSpLocks/>
            <a:stCxn id="34" idx="3"/>
            <a:endCxn id="24" idx="2"/>
          </p:cNvCxnSpPr>
          <p:nvPr/>
        </p:nvCxnSpPr>
        <p:spPr>
          <a:xfrm rot="16200000" flipV="1">
            <a:off x="4581220" y="818271"/>
            <a:ext cx="762188" cy="829749"/>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32" name="Verbindingslijn: gebogen 31">
            <a:extLst>
              <a:ext uri="{FF2B5EF4-FFF2-40B4-BE49-F238E27FC236}">
                <a16:creationId xmlns:a16="http://schemas.microsoft.com/office/drawing/2014/main" id="{734F7CEF-A13B-BADA-7DC9-10731EEA25E8}"/>
              </a:ext>
            </a:extLst>
          </p:cNvPr>
          <p:cNvCxnSpPr>
            <a:cxnSpLocks/>
            <a:stCxn id="30" idx="3"/>
            <a:endCxn id="24" idx="2"/>
          </p:cNvCxnSpPr>
          <p:nvPr/>
        </p:nvCxnSpPr>
        <p:spPr>
          <a:xfrm rot="16200000" flipV="1">
            <a:off x="5076369" y="323122"/>
            <a:ext cx="762188" cy="1820047"/>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33" name="Rechthoek: afgeronde hoeken 32">
            <a:extLst>
              <a:ext uri="{FF2B5EF4-FFF2-40B4-BE49-F238E27FC236}">
                <a16:creationId xmlns:a16="http://schemas.microsoft.com/office/drawing/2014/main" id="{E3DA8698-6AA3-F1D7-03D2-11782FC96145}"/>
              </a:ext>
            </a:extLst>
          </p:cNvPr>
          <p:cNvSpPr/>
          <p:nvPr/>
        </p:nvSpPr>
        <p:spPr>
          <a:xfrm>
            <a:off x="6712274" y="659845"/>
            <a:ext cx="2589291" cy="56131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600"/>
              <a:t>Project/programmateam</a:t>
            </a:r>
          </a:p>
        </p:txBody>
      </p:sp>
      <p:cxnSp>
        <p:nvCxnSpPr>
          <p:cNvPr id="34" name="Verbindingslijn: gebogen 33">
            <a:extLst>
              <a:ext uri="{FF2B5EF4-FFF2-40B4-BE49-F238E27FC236}">
                <a16:creationId xmlns:a16="http://schemas.microsoft.com/office/drawing/2014/main" id="{34548228-F98E-CBD2-9334-DEC14085772D}"/>
              </a:ext>
            </a:extLst>
          </p:cNvPr>
          <p:cNvCxnSpPr>
            <a:cxnSpLocks/>
            <a:endCxn id="24" idx="2"/>
          </p:cNvCxnSpPr>
          <p:nvPr/>
        </p:nvCxnSpPr>
        <p:spPr>
          <a:xfrm rot="10800000">
            <a:off x="4547440" y="852053"/>
            <a:ext cx="2164835" cy="88451"/>
          </a:xfrm>
          <a:prstGeom prst="bentConnector2">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4938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060CA-B0B9-473E-92D5-AEF24B2CB12E}"/>
              </a:ext>
            </a:extLst>
          </p:cNvPr>
          <p:cNvSpPr>
            <a:spLocks noGrp="1"/>
          </p:cNvSpPr>
          <p:nvPr>
            <p:ph type="title"/>
          </p:nvPr>
        </p:nvSpPr>
        <p:spPr>
          <a:xfrm>
            <a:off x="843064" y="367960"/>
            <a:ext cx="10505872" cy="1324336"/>
          </a:xfrm>
        </p:spPr>
        <p:txBody>
          <a:bodyPr/>
          <a:lstStyle/>
          <a:p>
            <a:endParaRPr lang="nl-NL"/>
          </a:p>
        </p:txBody>
      </p:sp>
      <p:pic>
        <p:nvPicPr>
          <p:cNvPr id="3" name="Afbeelding 2">
            <a:extLst>
              <a:ext uri="{FF2B5EF4-FFF2-40B4-BE49-F238E27FC236}">
                <a16:creationId xmlns:a16="http://schemas.microsoft.com/office/drawing/2014/main" id="{A3240804-A695-4198-9F04-5D5033ADFA4C}"/>
              </a:ext>
            </a:extLst>
          </p:cNvPr>
          <p:cNvPicPr>
            <a:picLocks noChangeAspect="1"/>
          </p:cNvPicPr>
          <p:nvPr/>
        </p:nvPicPr>
        <p:blipFill>
          <a:blip r:embed="rId3"/>
          <a:stretch>
            <a:fillRect/>
          </a:stretch>
        </p:blipFill>
        <p:spPr>
          <a:xfrm>
            <a:off x="-1101" y="4548"/>
            <a:ext cx="12201583" cy="6863391"/>
          </a:xfrm>
          <a:prstGeom prst="rect">
            <a:avLst/>
          </a:prstGeom>
        </p:spPr>
      </p:pic>
      <p:sp>
        <p:nvSpPr>
          <p:cNvPr id="4" name="Tekstvak 3">
            <a:extLst>
              <a:ext uri="{FF2B5EF4-FFF2-40B4-BE49-F238E27FC236}">
                <a16:creationId xmlns:a16="http://schemas.microsoft.com/office/drawing/2014/main" id="{DA31156B-C294-DAE3-D4A2-64FC7B33BD1D}"/>
              </a:ext>
            </a:extLst>
          </p:cNvPr>
          <p:cNvSpPr txBox="1"/>
          <p:nvPr/>
        </p:nvSpPr>
        <p:spPr>
          <a:xfrm>
            <a:off x="9465176" y="104400"/>
            <a:ext cx="2722908" cy="122341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050" b="1" i="0" u="none" strike="noStrike" kern="1200" cap="none" spc="0" normalizeH="0" baseline="0" noProof="0">
                <a:ln>
                  <a:noFill/>
                </a:ln>
                <a:solidFill>
                  <a:prstClr val="black"/>
                </a:solidFill>
                <a:effectLst/>
                <a:uLnTx/>
                <a:uFillTx/>
                <a:latin typeface="Calibri" panose="020F0502020204030204"/>
                <a:ea typeface="+mn-ea"/>
                <a:cs typeface="+mn-cs"/>
              </a:rPr>
              <a:t>Na een projectfase moet de oplossing ook geborgd worden</a:t>
            </a:r>
            <a:r>
              <a:rPr lang="nl-NL" sz="1050" b="1">
                <a:solidFill>
                  <a:prstClr val="black"/>
                </a:solidFill>
                <a:latin typeface="Calibri" panose="020F0502020204030204"/>
              </a:rPr>
              <a:t> in doorlopende processen van zowel de regio als de individuele organisaties. Andersom kunnen doorlopende processen input geven voor nieuwe regioprojecten. Zorg voor een goede wisselwerking hiertussen.</a:t>
            </a:r>
            <a:endParaRPr kumimoji="0" lang="nl-NL" sz="105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1395BB58-19AD-03E9-119D-7C181B5D8A9B}"/>
              </a:ext>
            </a:extLst>
          </p:cNvPr>
          <p:cNvSpPr txBox="1"/>
          <p:nvPr/>
        </p:nvSpPr>
        <p:spPr>
          <a:xfrm>
            <a:off x="5069633" y="167416"/>
            <a:ext cx="2052734" cy="307777"/>
          </a:xfrm>
          <a:prstGeom prst="rect">
            <a:avLst/>
          </a:prstGeom>
          <a:solidFill>
            <a:srgbClr val="006782"/>
          </a:solidFill>
        </p:spPr>
        <p:txBody>
          <a:bodyPr wrap="square" rtlCol="0">
            <a:spAutoFit/>
          </a:bodyPr>
          <a:lstStyle/>
          <a:p>
            <a:pPr algn="ctr"/>
            <a:r>
              <a:rPr lang="nl-NL" sz="1400">
                <a:solidFill>
                  <a:schemeClr val="bg1"/>
                </a:solidFill>
              </a:rPr>
              <a:t>Samenwerkingsverband</a:t>
            </a:r>
          </a:p>
        </p:txBody>
      </p:sp>
      <p:sp>
        <p:nvSpPr>
          <p:cNvPr id="7" name="Tekstvak 6">
            <a:extLst>
              <a:ext uri="{FF2B5EF4-FFF2-40B4-BE49-F238E27FC236}">
                <a16:creationId xmlns:a16="http://schemas.microsoft.com/office/drawing/2014/main" id="{86FD64A8-7EB9-6C36-4F80-983458A032DC}"/>
              </a:ext>
            </a:extLst>
          </p:cNvPr>
          <p:cNvSpPr txBox="1"/>
          <p:nvPr/>
        </p:nvSpPr>
        <p:spPr>
          <a:xfrm>
            <a:off x="5072745" y="943372"/>
            <a:ext cx="2052734" cy="307777"/>
          </a:xfrm>
          <a:prstGeom prst="rect">
            <a:avLst/>
          </a:prstGeom>
          <a:solidFill>
            <a:srgbClr val="006782"/>
          </a:solidFill>
        </p:spPr>
        <p:txBody>
          <a:bodyPr wrap="square" rtlCol="0">
            <a:spAutoFit/>
          </a:bodyPr>
          <a:lstStyle/>
          <a:p>
            <a:pPr algn="ctr"/>
            <a:r>
              <a:rPr lang="nl-NL" sz="1400">
                <a:solidFill>
                  <a:schemeClr val="bg1"/>
                </a:solidFill>
              </a:rPr>
              <a:t>Project/programmateam</a:t>
            </a:r>
          </a:p>
        </p:txBody>
      </p:sp>
      <p:sp>
        <p:nvSpPr>
          <p:cNvPr id="9" name="Rechthoek 8">
            <a:extLst>
              <a:ext uri="{FF2B5EF4-FFF2-40B4-BE49-F238E27FC236}">
                <a16:creationId xmlns:a16="http://schemas.microsoft.com/office/drawing/2014/main" id="{570403F0-71C0-965E-00B1-A69F65BA0FAB}"/>
              </a:ext>
            </a:extLst>
          </p:cNvPr>
          <p:cNvSpPr/>
          <p:nvPr/>
        </p:nvSpPr>
        <p:spPr>
          <a:xfrm>
            <a:off x="288235" y="3687417"/>
            <a:ext cx="4621695" cy="31010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DBCC2C9B-D55C-051F-D26F-EEFFFBADFEC5}"/>
              </a:ext>
            </a:extLst>
          </p:cNvPr>
          <p:cNvSpPr/>
          <p:nvPr/>
        </p:nvSpPr>
        <p:spPr>
          <a:xfrm>
            <a:off x="288234" y="2945295"/>
            <a:ext cx="1679713" cy="31010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0F11E963-68BD-5952-D05A-1FB9B65B2D58}"/>
              </a:ext>
            </a:extLst>
          </p:cNvPr>
          <p:cNvSpPr/>
          <p:nvPr/>
        </p:nvSpPr>
        <p:spPr>
          <a:xfrm>
            <a:off x="3093653" y="3213104"/>
            <a:ext cx="1679713" cy="31010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5C2CA302-A9AF-9BBA-26A4-4AF2517A5B02}"/>
              </a:ext>
            </a:extLst>
          </p:cNvPr>
          <p:cNvPicPr>
            <a:picLocks noChangeAspect="1"/>
          </p:cNvPicPr>
          <p:nvPr/>
        </p:nvPicPr>
        <p:blipFill>
          <a:blip r:embed="rId4"/>
          <a:stretch>
            <a:fillRect/>
          </a:stretch>
        </p:blipFill>
        <p:spPr>
          <a:xfrm>
            <a:off x="307206" y="3987543"/>
            <a:ext cx="4621695" cy="1798421"/>
          </a:xfrm>
          <a:prstGeom prst="rect">
            <a:avLst/>
          </a:prstGeom>
        </p:spPr>
      </p:pic>
      <p:sp>
        <p:nvSpPr>
          <p:cNvPr id="13" name="Rechthoek 12">
            <a:extLst>
              <a:ext uri="{FF2B5EF4-FFF2-40B4-BE49-F238E27FC236}">
                <a16:creationId xmlns:a16="http://schemas.microsoft.com/office/drawing/2014/main" id="{EB550C70-0A8D-8067-30BA-41E5FB049B1D}"/>
              </a:ext>
            </a:extLst>
          </p:cNvPr>
          <p:cNvSpPr/>
          <p:nvPr/>
        </p:nvSpPr>
        <p:spPr>
          <a:xfrm>
            <a:off x="7052740" y="2987816"/>
            <a:ext cx="1679713" cy="31010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332E6AC2-4028-2A62-AEEB-2E067677C075}"/>
              </a:ext>
            </a:extLst>
          </p:cNvPr>
          <p:cNvSpPr/>
          <p:nvPr/>
        </p:nvSpPr>
        <p:spPr>
          <a:xfrm>
            <a:off x="7892596" y="3687416"/>
            <a:ext cx="4123813" cy="31010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01C8CBEC-8F94-9EC7-6999-21A8B97B621D}"/>
              </a:ext>
            </a:extLst>
          </p:cNvPr>
          <p:cNvSpPr/>
          <p:nvPr/>
        </p:nvSpPr>
        <p:spPr>
          <a:xfrm>
            <a:off x="9593115" y="3074503"/>
            <a:ext cx="2310650" cy="31010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A49530A4-6B20-6CE2-5704-13CCAAA8EAD5}"/>
              </a:ext>
            </a:extLst>
          </p:cNvPr>
          <p:cNvPicPr>
            <a:picLocks noChangeAspect="1"/>
          </p:cNvPicPr>
          <p:nvPr/>
        </p:nvPicPr>
        <p:blipFill>
          <a:blip r:embed="rId5"/>
          <a:stretch>
            <a:fillRect/>
          </a:stretch>
        </p:blipFill>
        <p:spPr>
          <a:xfrm>
            <a:off x="7052740" y="3833822"/>
            <a:ext cx="4813083" cy="2433785"/>
          </a:xfrm>
          <a:prstGeom prst="rect">
            <a:avLst/>
          </a:prstGeom>
        </p:spPr>
      </p:pic>
      <p:sp>
        <p:nvSpPr>
          <p:cNvPr id="17" name="Rechthoek 16">
            <a:extLst>
              <a:ext uri="{FF2B5EF4-FFF2-40B4-BE49-F238E27FC236}">
                <a16:creationId xmlns:a16="http://schemas.microsoft.com/office/drawing/2014/main" id="{94404BC6-D4AE-E15F-3AE6-0581D11BFACA}"/>
              </a:ext>
            </a:extLst>
          </p:cNvPr>
          <p:cNvSpPr/>
          <p:nvPr/>
        </p:nvSpPr>
        <p:spPr>
          <a:xfrm>
            <a:off x="7256215" y="69576"/>
            <a:ext cx="1679713" cy="975624"/>
          </a:xfrm>
          <a:prstGeom prst="rect">
            <a:avLst/>
          </a:prstGeom>
          <a:solidFill>
            <a:srgbClr val="DDE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76D4A6EB-D3BE-B7C9-4F11-A253FEF9DE5D}"/>
              </a:ext>
            </a:extLst>
          </p:cNvPr>
          <p:cNvSpPr/>
          <p:nvPr/>
        </p:nvSpPr>
        <p:spPr>
          <a:xfrm>
            <a:off x="3090330" y="61784"/>
            <a:ext cx="1679713" cy="975624"/>
          </a:xfrm>
          <a:prstGeom prst="rect">
            <a:avLst/>
          </a:prstGeom>
          <a:solidFill>
            <a:srgbClr val="DDE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F0D5819F-38C7-23A4-C520-086009DBE6F2}"/>
              </a:ext>
            </a:extLst>
          </p:cNvPr>
          <p:cNvSpPr/>
          <p:nvPr/>
        </p:nvSpPr>
        <p:spPr>
          <a:xfrm>
            <a:off x="8274789" y="1245743"/>
            <a:ext cx="1236959" cy="876005"/>
          </a:xfrm>
          <a:prstGeom prst="rect">
            <a:avLst/>
          </a:prstGeom>
          <a:solidFill>
            <a:srgbClr val="DDE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8F244E5A-D214-E4B5-EDFC-9815FD76AD54}"/>
              </a:ext>
            </a:extLst>
          </p:cNvPr>
          <p:cNvSpPr txBox="1"/>
          <p:nvPr/>
        </p:nvSpPr>
        <p:spPr>
          <a:xfrm>
            <a:off x="2033058" y="2433263"/>
            <a:ext cx="2397967" cy="369332"/>
          </a:xfrm>
          <a:prstGeom prst="rect">
            <a:avLst/>
          </a:prstGeom>
          <a:solidFill>
            <a:srgbClr val="004F69"/>
          </a:solidFill>
        </p:spPr>
        <p:txBody>
          <a:bodyPr wrap="square" rtlCol="0">
            <a:spAutoFit/>
          </a:bodyPr>
          <a:lstStyle/>
          <a:p>
            <a:pPr algn="ctr"/>
            <a:r>
              <a:rPr lang="nl-NL" spc="300">
                <a:solidFill>
                  <a:schemeClr val="bg1"/>
                </a:solidFill>
              </a:rPr>
              <a:t>REGIOPROJECTEN</a:t>
            </a:r>
          </a:p>
        </p:txBody>
      </p:sp>
      <p:sp>
        <p:nvSpPr>
          <p:cNvPr id="21" name="Tekstvak 20">
            <a:extLst>
              <a:ext uri="{FF2B5EF4-FFF2-40B4-BE49-F238E27FC236}">
                <a16:creationId xmlns:a16="http://schemas.microsoft.com/office/drawing/2014/main" id="{62B5257F-65CC-1BA6-1FF7-366915B4A5FB}"/>
              </a:ext>
            </a:extLst>
          </p:cNvPr>
          <p:cNvSpPr txBox="1"/>
          <p:nvPr/>
        </p:nvSpPr>
        <p:spPr>
          <a:xfrm>
            <a:off x="7750834" y="2434662"/>
            <a:ext cx="2397967" cy="369332"/>
          </a:xfrm>
          <a:prstGeom prst="rect">
            <a:avLst/>
          </a:prstGeom>
          <a:solidFill>
            <a:srgbClr val="004F69"/>
          </a:solidFill>
        </p:spPr>
        <p:txBody>
          <a:bodyPr wrap="square" rtlCol="0">
            <a:spAutoFit/>
          </a:bodyPr>
          <a:lstStyle/>
          <a:p>
            <a:pPr algn="ctr"/>
            <a:r>
              <a:rPr lang="nl-NL" spc="300">
                <a:solidFill>
                  <a:schemeClr val="bg1"/>
                </a:solidFill>
              </a:rPr>
              <a:t>PROCESSEN</a:t>
            </a:r>
          </a:p>
        </p:txBody>
      </p:sp>
      <p:sp>
        <p:nvSpPr>
          <p:cNvPr id="22" name="Rechthoek 21">
            <a:extLst>
              <a:ext uri="{FF2B5EF4-FFF2-40B4-BE49-F238E27FC236}">
                <a16:creationId xmlns:a16="http://schemas.microsoft.com/office/drawing/2014/main" id="{0A9D88B9-0D11-2D8B-4E8B-C194389D7F51}"/>
              </a:ext>
            </a:extLst>
          </p:cNvPr>
          <p:cNvSpPr/>
          <p:nvPr/>
        </p:nvSpPr>
        <p:spPr>
          <a:xfrm>
            <a:off x="186612" y="2519265"/>
            <a:ext cx="933061" cy="346517"/>
          </a:xfrm>
          <a:prstGeom prst="rect">
            <a:avLst/>
          </a:prstGeom>
          <a:solidFill>
            <a:srgbClr val="004F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6F8C5D13-29A7-53B0-CAB2-00877CBBA4F5}"/>
              </a:ext>
            </a:extLst>
          </p:cNvPr>
          <p:cNvSpPr/>
          <p:nvPr/>
        </p:nvSpPr>
        <p:spPr>
          <a:xfrm>
            <a:off x="11255023" y="2502915"/>
            <a:ext cx="933061" cy="346517"/>
          </a:xfrm>
          <a:prstGeom prst="rect">
            <a:avLst/>
          </a:prstGeom>
          <a:solidFill>
            <a:srgbClr val="004F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Ster: 5 punten 7">
            <a:extLst>
              <a:ext uri="{FF2B5EF4-FFF2-40B4-BE49-F238E27FC236}">
                <a16:creationId xmlns:a16="http://schemas.microsoft.com/office/drawing/2014/main" id="{A0B070FF-13AD-57D3-6347-52B4B2940CAB}"/>
              </a:ext>
            </a:extLst>
          </p:cNvPr>
          <p:cNvSpPr/>
          <p:nvPr/>
        </p:nvSpPr>
        <p:spPr>
          <a:xfrm>
            <a:off x="8986845" y="412435"/>
            <a:ext cx="478331" cy="438327"/>
          </a:xfrm>
          <a:prstGeom prst="star5">
            <a:avLst/>
          </a:prstGeom>
          <a:gradFill rotWithShape="1">
            <a:gsLst>
              <a:gs pos="0">
                <a:srgbClr val="006782">
                  <a:satMod val="103000"/>
                  <a:lumMod val="102000"/>
                  <a:tint val="94000"/>
                </a:srgbClr>
              </a:gs>
              <a:gs pos="50000">
                <a:srgbClr val="006782">
                  <a:satMod val="110000"/>
                  <a:lumMod val="100000"/>
                  <a:shade val="100000"/>
                </a:srgbClr>
              </a:gs>
              <a:gs pos="100000">
                <a:srgbClr val="006782">
                  <a:lumMod val="99000"/>
                  <a:satMod val="120000"/>
                  <a:shade val="78000"/>
                </a:srgbClr>
              </a:gs>
            </a:gsLst>
            <a:lin ang="5400000" scaled="0"/>
          </a:gradFill>
          <a:ln w="6350" cap="flat" cmpd="sng" algn="ctr">
            <a:solidFill>
              <a:srgbClr val="006782"/>
            </a:solidFill>
            <a:prstDash val="solid"/>
            <a:miter lim="800000"/>
          </a:ln>
          <a:effectLst/>
        </p:spPr>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8984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6A5F4AF0-F182-3556-5368-B00B0C137C25}"/>
              </a:ext>
            </a:extLst>
          </p:cNvPr>
          <p:cNvSpPr>
            <a:spLocks noGrp="1"/>
          </p:cNvSpPr>
          <p:nvPr>
            <p:ph idx="1"/>
          </p:nvPr>
        </p:nvSpPr>
        <p:spPr/>
        <p:txBody>
          <a:bodyPr/>
          <a:lstStyle/>
          <a:p>
            <a:endParaRPr lang="nl-NL"/>
          </a:p>
        </p:txBody>
      </p:sp>
      <p:sp>
        <p:nvSpPr>
          <p:cNvPr id="8" name="Tijdelijke aanduiding voor tekst 7">
            <a:extLst>
              <a:ext uri="{FF2B5EF4-FFF2-40B4-BE49-F238E27FC236}">
                <a16:creationId xmlns:a16="http://schemas.microsoft.com/office/drawing/2014/main" id="{ACF0ABE1-81A4-6DE2-9685-612D9D97DEB3}"/>
              </a:ext>
            </a:extLst>
          </p:cNvPr>
          <p:cNvSpPr>
            <a:spLocks noGrp="1"/>
          </p:cNvSpPr>
          <p:nvPr>
            <p:ph type="body" idx="14"/>
          </p:nvPr>
        </p:nvSpPr>
        <p:spPr/>
        <p:txBody>
          <a:bodyPr/>
          <a:lstStyle/>
          <a:p>
            <a:endParaRPr lang="nl-NL"/>
          </a:p>
        </p:txBody>
      </p:sp>
      <p:sp>
        <p:nvSpPr>
          <p:cNvPr id="9" name="Rechthoek 8">
            <a:extLst>
              <a:ext uri="{FF2B5EF4-FFF2-40B4-BE49-F238E27FC236}">
                <a16:creationId xmlns:a16="http://schemas.microsoft.com/office/drawing/2014/main" id="{8B379F5B-71F7-513F-64C7-6042E1EC670A}"/>
              </a:ext>
            </a:extLst>
          </p:cNvPr>
          <p:cNvSpPr/>
          <p:nvPr/>
        </p:nvSpPr>
        <p:spPr>
          <a:xfrm>
            <a:off x="0" y="0"/>
            <a:ext cx="12192000" cy="6858000"/>
          </a:xfrm>
          <a:prstGeom prst="rect">
            <a:avLst/>
          </a:prstGeom>
          <a:solidFill>
            <a:srgbClr val="F2F2F2"/>
          </a:solidFill>
          <a:ln>
            <a:noFill/>
          </a:ln>
        </p:spPr>
        <p:style>
          <a:lnRef idx="1">
            <a:schemeClr val="accent3"/>
          </a:lnRef>
          <a:fillRef idx="2">
            <a:schemeClr val="accent3"/>
          </a:fillRef>
          <a:effectRef idx="1">
            <a:schemeClr val="accent3"/>
          </a:effectRef>
          <a:fontRef idx="minor">
            <a:schemeClr val="dk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0" name="Rechthoek 9">
            <a:extLst>
              <a:ext uri="{FF2B5EF4-FFF2-40B4-BE49-F238E27FC236}">
                <a16:creationId xmlns:a16="http://schemas.microsoft.com/office/drawing/2014/main" id="{215D9CD0-4A3B-56E2-84D2-0B8BC4F30957}"/>
              </a:ext>
            </a:extLst>
          </p:cNvPr>
          <p:cNvSpPr/>
          <p:nvPr/>
        </p:nvSpPr>
        <p:spPr>
          <a:xfrm>
            <a:off x="7176914" y="5470662"/>
            <a:ext cx="859213" cy="656967"/>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err="1">
                <a:solidFill>
                  <a:schemeClr val="bg1"/>
                </a:solidFill>
              </a:rPr>
              <a:t>Fundis</a:t>
            </a:r>
            <a:endParaRPr lang="nl-NL" sz="900">
              <a:solidFill>
                <a:schemeClr val="bg1"/>
              </a:solidFill>
            </a:endParaRPr>
          </a:p>
        </p:txBody>
      </p:sp>
      <p:sp>
        <p:nvSpPr>
          <p:cNvPr id="11" name="Rechthoek 10">
            <a:extLst>
              <a:ext uri="{FF2B5EF4-FFF2-40B4-BE49-F238E27FC236}">
                <a16:creationId xmlns:a16="http://schemas.microsoft.com/office/drawing/2014/main" id="{3B55CB3F-11BB-1D63-749C-D57653B9B40D}"/>
              </a:ext>
            </a:extLst>
          </p:cNvPr>
          <p:cNvSpPr/>
          <p:nvPr/>
        </p:nvSpPr>
        <p:spPr>
          <a:xfrm>
            <a:off x="8791407" y="5660668"/>
            <a:ext cx="859213" cy="656967"/>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err="1">
                <a:solidFill>
                  <a:schemeClr val="bg1"/>
                </a:solidFill>
              </a:rPr>
              <a:t>Fundis</a:t>
            </a:r>
            <a:endParaRPr lang="nl-NL" sz="900">
              <a:solidFill>
                <a:schemeClr val="bg1"/>
              </a:solidFill>
            </a:endParaRPr>
          </a:p>
        </p:txBody>
      </p:sp>
      <p:sp>
        <p:nvSpPr>
          <p:cNvPr id="12" name="Rechthoek 11">
            <a:extLst>
              <a:ext uri="{FF2B5EF4-FFF2-40B4-BE49-F238E27FC236}">
                <a16:creationId xmlns:a16="http://schemas.microsoft.com/office/drawing/2014/main" id="{0C0CACA9-BB4A-F6D7-A37B-62E620158711}"/>
              </a:ext>
            </a:extLst>
          </p:cNvPr>
          <p:cNvSpPr/>
          <p:nvPr/>
        </p:nvSpPr>
        <p:spPr>
          <a:xfrm>
            <a:off x="2790492" y="5671634"/>
            <a:ext cx="859213" cy="656967"/>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err="1">
                <a:solidFill>
                  <a:schemeClr val="bg1"/>
                </a:solidFill>
              </a:rPr>
              <a:t>Fundis</a:t>
            </a:r>
            <a:endParaRPr lang="nl-NL" sz="900">
              <a:solidFill>
                <a:schemeClr val="bg1"/>
              </a:solidFill>
            </a:endParaRPr>
          </a:p>
        </p:txBody>
      </p:sp>
      <p:sp>
        <p:nvSpPr>
          <p:cNvPr id="13" name="Rechthoek 12">
            <a:extLst>
              <a:ext uri="{FF2B5EF4-FFF2-40B4-BE49-F238E27FC236}">
                <a16:creationId xmlns:a16="http://schemas.microsoft.com/office/drawing/2014/main" id="{C64D2643-605C-C4CD-F84A-8AECA0D3794C}"/>
              </a:ext>
            </a:extLst>
          </p:cNvPr>
          <p:cNvSpPr/>
          <p:nvPr/>
        </p:nvSpPr>
        <p:spPr>
          <a:xfrm>
            <a:off x="4599370" y="4271351"/>
            <a:ext cx="859213" cy="656967"/>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err="1">
                <a:solidFill>
                  <a:schemeClr val="bg1"/>
                </a:solidFill>
              </a:rPr>
              <a:t>Fundis</a:t>
            </a:r>
            <a:endParaRPr lang="nl-NL" sz="900">
              <a:solidFill>
                <a:schemeClr val="bg1"/>
              </a:solidFill>
            </a:endParaRPr>
          </a:p>
        </p:txBody>
      </p:sp>
      <p:sp>
        <p:nvSpPr>
          <p:cNvPr id="14" name="Rechthoek 13">
            <a:extLst>
              <a:ext uri="{FF2B5EF4-FFF2-40B4-BE49-F238E27FC236}">
                <a16:creationId xmlns:a16="http://schemas.microsoft.com/office/drawing/2014/main" id="{CDE06A95-DB7E-8D7A-F057-BA4220A436BA}"/>
              </a:ext>
            </a:extLst>
          </p:cNvPr>
          <p:cNvSpPr/>
          <p:nvPr/>
        </p:nvSpPr>
        <p:spPr>
          <a:xfrm>
            <a:off x="3122779" y="4015392"/>
            <a:ext cx="859213" cy="656967"/>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err="1">
                <a:solidFill>
                  <a:schemeClr val="bg1"/>
                </a:solidFill>
              </a:rPr>
              <a:t>Fundis</a:t>
            </a:r>
            <a:endParaRPr lang="nl-NL" sz="900">
              <a:solidFill>
                <a:schemeClr val="bg1"/>
              </a:solidFill>
            </a:endParaRPr>
          </a:p>
        </p:txBody>
      </p:sp>
      <p:sp>
        <p:nvSpPr>
          <p:cNvPr id="15" name="Rechthoek 14">
            <a:extLst>
              <a:ext uri="{FF2B5EF4-FFF2-40B4-BE49-F238E27FC236}">
                <a16:creationId xmlns:a16="http://schemas.microsoft.com/office/drawing/2014/main" id="{111FBF7A-67E3-B5B9-7FCC-C47F99B2A4DD}"/>
              </a:ext>
            </a:extLst>
          </p:cNvPr>
          <p:cNvSpPr/>
          <p:nvPr/>
        </p:nvSpPr>
        <p:spPr>
          <a:xfrm>
            <a:off x="5038232" y="4051845"/>
            <a:ext cx="859213" cy="656967"/>
          </a:xfrm>
          <a:prstGeom prst="rect">
            <a:avLst/>
          </a:prstGeom>
          <a:solidFill>
            <a:schemeClr val="accent2">
              <a:lumMod val="40000"/>
              <a:lumOff val="60000"/>
            </a:schemeClr>
          </a:solidFill>
          <a:ln>
            <a:solidFill>
              <a:schemeClr val="accent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Rivierduinen</a:t>
            </a:r>
          </a:p>
        </p:txBody>
      </p:sp>
      <p:sp>
        <p:nvSpPr>
          <p:cNvPr id="16" name="Rechthoek 15">
            <a:extLst>
              <a:ext uri="{FF2B5EF4-FFF2-40B4-BE49-F238E27FC236}">
                <a16:creationId xmlns:a16="http://schemas.microsoft.com/office/drawing/2014/main" id="{8166E1CA-3790-1286-7949-4C9F9EE3874B}"/>
              </a:ext>
            </a:extLst>
          </p:cNvPr>
          <p:cNvSpPr/>
          <p:nvPr/>
        </p:nvSpPr>
        <p:spPr>
          <a:xfrm>
            <a:off x="4633994" y="3092694"/>
            <a:ext cx="859213" cy="656967"/>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bg1"/>
                </a:solidFill>
              </a:rPr>
              <a:t>Virtuele thuiszorg</a:t>
            </a:r>
          </a:p>
        </p:txBody>
      </p:sp>
      <p:sp>
        <p:nvSpPr>
          <p:cNvPr id="17" name="Rechthoek 16">
            <a:extLst>
              <a:ext uri="{FF2B5EF4-FFF2-40B4-BE49-F238E27FC236}">
                <a16:creationId xmlns:a16="http://schemas.microsoft.com/office/drawing/2014/main" id="{9B0C8F8D-E0B6-A177-9F7F-DA8CDF8423D0}"/>
              </a:ext>
            </a:extLst>
          </p:cNvPr>
          <p:cNvSpPr/>
          <p:nvPr/>
        </p:nvSpPr>
        <p:spPr>
          <a:xfrm>
            <a:off x="4482638" y="4041657"/>
            <a:ext cx="859213" cy="656967"/>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err="1">
                <a:solidFill>
                  <a:schemeClr val="tx1"/>
                </a:solidFill>
              </a:rPr>
              <a:t>Parnassia</a:t>
            </a:r>
            <a:endParaRPr lang="nl-NL" sz="900">
              <a:solidFill>
                <a:schemeClr val="tx1"/>
              </a:solidFill>
            </a:endParaRPr>
          </a:p>
        </p:txBody>
      </p:sp>
      <p:sp>
        <p:nvSpPr>
          <p:cNvPr id="18" name="Rechthoek 17">
            <a:extLst>
              <a:ext uri="{FF2B5EF4-FFF2-40B4-BE49-F238E27FC236}">
                <a16:creationId xmlns:a16="http://schemas.microsoft.com/office/drawing/2014/main" id="{80E13EFB-E27F-5E49-3C24-1F49F756AE60}"/>
              </a:ext>
            </a:extLst>
          </p:cNvPr>
          <p:cNvSpPr/>
          <p:nvPr/>
        </p:nvSpPr>
        <p:spPr>
          <a:xfrm>
            <a:off x="8581635" y="4034181"/>
            <a:ext cx="859213" cy="65696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bg1"/>
                </a:solidFill>
              </a:rPr>
              <a:t>SGZ</a:t>
            </a:r>
          </a:p>
        </p:txBody>
      </p:sp>
      <p:sp>
        <p:nvSpPr>
          <p:cNvPr id="19" name="Rechthoek 18">
            <a:extLst>
              <a:ext uri="{FF2B5EF4-FFF2-40B4-BE49-F238E27FC236}">
                <a16:creationId xmlns:a16="http://schemas.microsoft.com/office/drawing/2014/main" id="{327029FA-1DAC-AEB6-142C-219EEB624B49}"/>
              </a:ext>
            </a:extLst>
          </p:cNvPr>
          <p:cNvSpPr/>
          <p:nvPr/>
        </p:nvSpPr>
        <p:spPr>
          <a:xfrm>
            <a:off x="7402160" y="4034182"/>
            <a:ext cx="859213" cy="65696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bg1"/>
                </a:solidFill>
              </a:rPr>
              <a:t>SGZ</a:t>
            </a:r>
          </a:p>
        </p:txBody>
      </p:sp>
      <p:sp>
        <p:nvSpPr>
          <p:cNvPr id="20" name="Rechthoek 19">
            <a:extLst>
              <a:ext uri="{FF2B5EF4-FFF2-40B4-BE49-F238E27FC236}">
                <a16:creationId xmlns:a16="http://schemas.microsoft.com/office/drawing/2014/main" id="{A493ADA4-7F53-5481-CA63-6FB858598DAD}"/>
              </a:ext>
            </a:extLst>
          </p:cNvPr>
          <p:cNvSpPr/>
          <p:nvPr/>
        </p:nvSpPr>
        <p:spPr>
          <a:xfrm>
            <a:off x="6317335" y="4037142"/>
            <a:ext cx="859213" cy="65696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bg1"/>
                </a:solidFill>
              </a:rPr>
              <a:t>SGZ</a:t>
            </a:r>
          </a:p>
        </p:txBody>
      </p:sp>
      <p:sp>
        <p:nvSpPr>
          <p:cNvPr id="21" name="Rechthoek 20">
            <a:extLst>
              <a:ext uri="{FF2B5EF4-FFF2-40B4-BE49-F238E27FC236}">
                <a16:creationId xmlns:a16="http://schemas.microsoft.com/office/drawing/2014/main" id="{7283D992-434C-678B-4138-D9762C7B5CC5}"/>
              </a:ext>
            </a:extLst>
          </p:cNvPr>
          <p:cNvSpPr/>
          <p:nvPr/>
        </p:nvSpPr>
        <p:spPr>
          <a:xfrm>
            <a:off x="2625212" y="5498537"/>
            <a:ext cx="859213" cy="65696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bg1"/>
                </a:solidFill>
              </a:rPr>
              <a:t>SGZ</a:t>
            </a:r>
          </a:p>
        </p:txBody>
      </p:sp>
      <p:sp>
        <p:nvSpPr>
          <p:cNvPr id="22" name="Rechthoek 21">
            <a:extLst>
              <a:ext uri="{FF2B5EF4-FFF2-40B4-BE49-F238E27FC236}">
                <a16:creationId xmlns:a16="http://schemas.microsoft.com/office/drawing/2014/main" id="{D0B36E1B-5DAB-3B33-9FBA-298B3D5D9EBD}"/>
              </a:ext>
            </a:extLst>
          </p:cNvPr>
          <p:cNvSpPr/>
          <p:nvPr/>
        </p:nvSpPr>
        <p:spPr>
          <a:xfrm>
            <a:off x="2777942" y="4018684"/>
            <a:ext cx="859213" cy="65696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bg1"/>
                </a:solidFill>
              </a:rPr>
              <a:t>SGZ</a:t>
            </a:r>
          </a:p>
        </p:txBody>
      </p:sp>
      <p:sp>
        <p:nvSpPr>
          <p:cNvPr id="23" name="Rechthoek 22">
            <a:extLst>
              <a:ext uri="{FF2B5EF4-FFF2-40B4-BE49-F238E27FC236}">
                <a16:creationId xmlns:a16="http://schemas.microsoft.com/office/drawing/2014/main" id="{1EB907FB-32A4-701C-AF5C-A1B9EF1809F1}"/>
              </a:ext>
            </a:extLst>
          </p:cNvPr>
          <p:cNvSpPr/>
          <p:nvPr/>
        </p:nvSpPr>
        <p:spPr>
          <a:xfrm>
            <a:off x="5188231" y="2571004"/>
            <a:ext cx="859213" cy="65696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Calibri" panose="020F0502020204030204"/>
                <a:ea typeface="+mn-ea"/>
                <a:cs typeface="+mn-cs"/>
              </a:rPr>
              <a:t>HA: Medicatiereviewtool huisartsen/apotheken</a:t>
            </a:r>
          </a:p>
        </p:txBody>
      </p:sp>
      <p:sp>
        <p:nvSpPr>
          <p:cNvPr id="24" name="Rechthoek 23">
            <a:extLst>
              <a:ext uri="{FF2B5EF4-FFF2-40B4-BE49-F238E27FC236}">
                <a16:creationId xmlns:a16="http://schemas.microsoft.com/office/drawing/2014/main" id="{4FD57620-013B-4364-510F-0AE6435FEB85}"/>
              </a:ext>
            </a:extLst>
          </p:cNvPr>
          <p:cNvSpPr/>
          <p:nvPr/>
        </p:nvSpPr>
        <p:spPr>
          <a:xfrm>
            <a:off x="6312023" y="1214240"/>
            <a:ext cx="3800726" cy="2543244"/>
          </a:xfrm>
          <a:prstGeom prst="rect">
            <a:avLst/>
          </a:prstGeom>
          <a:noFill/>
          <a:ln w="41275">
            <a:solidFill>
              <a:srgbClr val="CCD6D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50">
                <a:solidFill>
                  <a:schemeClr val="tx1"/>
                </a:solidFill>
              </a:rPr>
              <a:t>Projecten met raakvlak (geen partner nodig)</a:t>
            </a:r>
          </a:p>
          <a:p>
            <a:pPr algn="ctr"/>
            <a:endParaRPr lang="nl-NL">
              <a:solidFill>
                <a:srgbClr val="0070C0"/>
              </a:solidFill>
            </a:endParaRPr>
          </a:p>
          <a:p>
            <a:pPr algn="ctr"/>
            <a:endParaRPr lang="nl-NL">
              <a:solidFill>
                <a:schemeClr val="bg2">
                  <a:lumMod val="50000"/>
                </a:schemeClr>
              </a:solidFill>
            </a:endParaRPr>
          </a:p>
        </p:txBody>
      </p:sp>
      <p:sp>
        <p:nvSpPr>
          <p:cNvPr id="25" name="Rechthoek 24">
            <a:extLst>
              <a:ext uri="{FF2B5EF4-FFF2-40B4-BE49-F238E27FC236}">
                <a16:creationId xmlns:a16="http://schemas.microsoft.com/office/drawing/2014/main" id="{D5BC5E19-CFCE-722A-1422-CBE86ACE85B7}"/>
              </a:ext>
            </a:extLst>
          </p:cNvPr>
          <p:cNvSpPr/>
          <p:nvPr/>
        </p:nvSpPr>
        <p:spPr>
          <a:xfrm>
            <a:off x="4272298" y="1233735"/>
            <a:ext cx="859213" cy="656967"/>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ZKH: Nieuw EPD project</a:t>
            </a:r>
          </a:p>
        </p:txBody>
      </p:sp>
      <p:sp>
        <p:nvSpPr>
          <p:cNvPr id="26" name="Rechthoek 25">
            <a:extLst>
              <a:ext uri="{FF2B5EF4-FFF2-40B4-BE49-F238E27FC236}">
                <a16:creationId xmlns:a16="http://schemas.microsoft.com/office/drawing/2014/main" id="{A960E611-49C7-7FDC-36D0-12A2A7E88A1C}"/>
              </a:ext>
            </a:extLst>
          </p:cNvPr>
          <p:cNvSpPr/>
          <p:nvPr/>
        </p:nvSpPr>
        <p:spPr>
          <a:xfrm>
            <a:off x="267896" y="868041"/>
            <a:ext cx="859213" cy="656967"/>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ZKH</a:t>
            </a:r>
          </a:p>
        </p:txBody>
      </p:sp>
      <p:sp>
        <p:nvSpPr>
          <p:cNvPr id="27" name="Rechthoek 26">
            <a:extLst>
              <a:ext uri="{FF2B5EF4-FFF2-40B4-BE49-F238E27FC236}">
                <a16:creationId xmlns:a16="http://schemas.microsoft.com/office/drawing/2014/main" id="{63026427-D01B-7279-6E10-66E3FD332BD8}"/>
              </a:ext>
            </a:extLst>
          </p:cNvPr>
          <p:cNvSpPr/>
          <p:nvPr/>
        </p:nvSpPr>
        <p:spPr>
          <a:xfrm>
            <a:off x="2341984" y="1077686"/>
            <a:ext cx="7884762" cy="5570375"/>
          </a:xfrm>
          <a:prstGeom prst="rect">
            <a:avLst/>
          </a:prstGeom>
          <a:noFill/>
          <a:ln w="38100">
            <a:solidFill>
              <a:srgbClr val="CCD6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solidFill>
                <a:schemeClr val="tx1"/>
              </a:solidFill>
            </a:endParaRPr>
          </a:p>
        </p:txBody>
      </p:sp>
      <p:sp>
        <p:nvSpPr>
          <p:cNvPr id="28" name="Rechthoek 27">
            <a:extLst>
              <a:ext uri="{FF2B5EF4-FFF2-40B4-BE49-F238E27FC236}">
                <a16:creationId xmlns:a16="http://schemas.microsoft.com/office/drawing/2014/main" id="{06B66829-7FB8-1726-786A-F30050A930C2}"/>
              </a:ext>
            </a:extLst>
          </p:cNvPr>
          <p:cNvSpPr/>
          <p:nvPr/>
        </p:nvSpPr>
        <p:spPr>
          <a:xfrm>
            <a:off x="6312023" y="3908226"/>
            <a:ext cx="3800725" cy="2543244"/>
          </a:xfrm>
          <a:prstGeom prst="rect">
            <a:avLst/>
          </a:prstGeom>
          <a:noFill/>
          <a:ln w="41275">
            <a:solidFill>
              <a:srgbClr val="CCD6D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50">
                <a:solidFill>
                  <a:schemeClr val="tx1"/>
                </a:solidFill>
              </a:rPr>
              <a:t>Projecten met raakvlak 1 regio lid</a:t>
            </a:r>
          </a:p>
        </p:txBody>
      </p:sp>
      <p:sp>
        <p:nvSpPr>
          <p:cNvPr id="29" name="Rechthoek 28">
            <a:extLst>
              <a:ext uri="{FF2B5EF4-FFF2-40B4-BE49-F238E27FC236}">
                <a16:creationId xmlns:a16="http://schemas.microsoft.com/office/drawing/2014/main" id="{3E256932-97AA-464F-FB0D-B1ADE08A395C}"/>
              </a:ext>
            </a:extLst>
          </p:cNvPr>
          <p:cNvSpPr/>
          <p:nvPr/>
        </p:nvSpPr>
        <p:spPr>
          <a:xfrm>
            <a:off x="2459932" y="3914019"/>
            <a:ext cx="3571593" cy="2543244"/>
          </a:xfrm>
          <a:prstGeom prst="rect">
            <a:avLst/>
          </a:prstGeom>
          <a:noFill/>
          <a:ln w="41275">
            <a:solidFill>
              <a:srgbClr val="CCD6D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50">
                <a:solidFill>
                  <a:schemeClr val="tx1"/>
                </a:solidFill>
              </a:rPr>
              <a:t>Projecten met raakvlak meerdere regiopartners</a:t>
            </a:r>
          </a:p>
        </p:txBody>
      </p:sp>
      <p:sp>
        <p:nvSpPr>
          <p:cNvPr id="30" name="Rechthoek 29">
            <a:extLst>
              <a:ext uri="{FF2B5EF4-FFF2-40B4-BE49-F238E27FC236}">
                <a16:creationId xmlns:a16="http://schemas.microsoft.com/office/drawing/2014/main" id="{CD77553C-0D2D-D93A-FA48-1FC55663A330}"/>
              </a:ext>
            </a:extLst>
          </p:cNvPr>
          <p:cNvSpPr/>
          <p:nvPr/>
        </p:nvSpPr>
        <p:spPr>
          <a:xfrm>
            <a:off x="2459932" y="1214240"/>
            <a:ext cx="3571593" cy="2543244"/>
          </a:xfrm>
          <a:prstGeom prst="rect">
            <a:avLst/>
          </a:prstGeom>
          <a:noFill/>
          <a:ln w="41275">
            <a:solidFill>
              <a:srgbClr val="CCD6D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50">
                <a:solidFill>
                  <a:schemeClr val="tx1"/>
                </a:solidFill>
              </a:rPr>
              <a:t>Intern projecten groot (impact</a:t>
            </a:r>
          </a:p>
          <a:p>
            <a:pPr algn="ctr"/>
            <a:r>
              <a:rPr lang="nl-NL" sz="1050">
                <a:solidFill>
                  <a:schemeClr val="tx1"/>
                </a:solidFill>
              </a:rPr>
              <a:t>op projectcapaciteit)</a:t>
            </a:r>
          </a:p>
        </p:txBody>
      </p:sp>
      <p:sp>
        <p:nvSpPr>
          <p:cNvPr id="31" name="Rechthoek 30">
            <a:extLst>
              <a:ext uri="{FF2B5EF4-FFF2-40B4-BE49-F238E27FC236}">
                <a16:creationId xmlns:a16="http://schemas.microsoft.com/office/drawing/2014/main" id="{AAF7A81B-0A74-DC64-A134-6281B74886AD}"/>
              </a:ext>
            </a:extLst>
          </p:cNvPr>
          <p:cNvSpPr/>
          <p:nvPr/>
        </p:nvSpPr>
        <p:spPr>
          <a:xfrm>
            <a:off x="3774781" y="5498537"/>
            <a:ext cx="859213" cy="656967"/>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bg1"/>
                </a:solidFill>
              </a:rPr>
              <a:t>PGO Regeling InZicht</a:t>
            </a:r>
          </a:p>
        </p:txBody>
      </p:sp>
      <p:sp>
        <p:nvSpPr>
          <p:cNvPr id="32" name="Rechthoek 31">
            <a:extLst>
              <a:ext uri="{FF2B5EF4-FFF2-40B4-BE49-F238E27FC236}">
                <a16:creationId xmlns:a16="http://schemas.microsoft.com/office/drawing/2014/main" id="{0CBDBF67-9EC7-43BF-BCE4-DF18E9091C61}"/>
              </a:ext>
            </a:extLst>
          </p:cNvPr>
          <p:cNvSpPr/>
          <p:nvPr/>
        </p:nvSpPr>
        <p:spPr>
          <a:xfrm>
            <a:off x="7676007" y="2465722"/>
            <a:ext cx="859213" cy="656967"/>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rgbClr val="20464B"/>
                </a:solidFill>
              </a:rPr>
              <a:t>VVT: invoering Zorgdomein</a:t>
            </a:r>
          </a:p>
        </p:txBody>
      </p:sp>
      <p:sp>
        <p:nvSpPr>
          <p:cNvPr id="33" name="Rechthoek 32">
            <a:extLst>
              <a:ext uri="{FF2B5EF4-FFF2-40B4-BE49-F238E27FC236}">
                <a16:creationId xmlns:a16="http://schemas.microsoft.com/office/drawing/2014/main" id="{B87304BE-924E-5A69-7089-94407DC05B03}"/>
              </a:ext>
            </a:extLst>
          </p:cNvPr>
          <p:cNvSpPr/>
          <p:nvPr/>
        </p:nvSpPr>
        <p:spPr>
          <a:xfrm>
            <a:off x="8306863" y="1250170"/>
            <a:ext cx="859213" cy="656967"/>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rgbClr val="20464B"/>
                </a:solidFill>
              </a:rPr>
              <a:t>ZKH: TWIIN </a:t>
            </a:r>
            <a:r>
              <a:rPr lang="nl-NL" sz="900" err="1">
                <a:solidFill>
                  <a:srgbClr val="20464B"/>
                </a:solidFill>
              </a:rPr>
              <a:t>DVDexit</a:t>
            </a:r>
            <a:r>
              <a:rPr lang="nl-NL" sz="900">
                <a:solidFill>
                  <a:srgbClr val="20464B"/>
                </a:solidFill>
              </a:rPr>
              <a:t> (beeldenuitwisseling ziekenhuizen)</a:t>
            </a:r>
          </a:p>
        </p:txBody>
      </p:sp>
      <p:sp>
        <p:nvSpPr>
          <p:cNvPr id="34" name="Rechthoek 33">
            <a:extLst>
              <a:ext uri="{FF2B5EF4-FFF2-40B4-BE49-F238E27FC236}">
                <a16:creationId xmlns:a16="http://schemas.microsoft.com/office/drawing/2014/main" id="{044EBB90-0E0B-237F-40AA-1134A9A7469C}"/>
              </a:ext>
            </a:extLst>
          </p:cNvPr>
          <p:cNvSpPr/>
          <p:nvPr/>
        </p:nvSpPr>
        <p:spPr>
          <a:xfrm>
            <a:off x="267895" y="1656154"/>
            <a:ext cx="859213" cy="656967"/>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GGZ</a:t>
            </a:r>
          </a:p>
        </p:txBody>
      </p:sp>
      <p:sp>
        <p:nvSpPr>
          <p:cNvPr id="35" name="Rechthoek 34">
            <a:extLst>
              <a:ext uri="{FF2B5EF4-FFF2-40B4-BE49-F238E27FC236}">
                <a16:creationId xmlns:a16="http://schemas.microsoft.com/office/drawing/2014/main" id="{D588F04D-DEDE-9060-7D05-118C552FFE55}"/>
              </a:ext>
            </a:extLst>
          </p:cNvPr>
          <p:cNvSpPr/>
          <p:nvPr/>
        </p:nvSpPr>
        <p:spPr>
          <a:xfrm>
            <a:off x="267896" y="4223995"/>
            <a:ext cx="859213" cy="656967"/>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bg1"/>
                </a:solidFill>
              </a:rPr>
              <a:t>Gemeente</a:t>
            </a:r>
          </a:p>
        </p:txBody>
      </p:sp>
      <p:sp>
        <p:nvSpPr>
          <p:cNvPr id="36" name="Rechthoek 35">
            <a:extLst>
              <a:ext uri="{FF2B5EF4-FFF2-40B4-BE49-F238E27FC236}">
                <a16:creationId xmlns:a16="http://schemas.microsoft.com/office/drawing/2014/main" id="{3C7F6693-89F6-A411-7396-6CEFC4642A76}"/>
              </a:ext>
            </a:extLst>
          </p:cNvPr>
          <p:cNvSpPr/>
          <p:nvPr/>
        </p:nvSpPr>
        <p:spPr>
          <a:xfrm>
            <a:off x="267893" y="3351974"/>
            <a:ext cx="859213" cy="656967"/>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bg1"/>
                </a:solidFill>
              </a:rPr>
              <a:t>VVT2</a:t>
            </a:r>
          </a:p>
        </p:txBody>
      </p:sp>
      <p:sp>
        <p:nvSpPr>
          <p:cNvPr id="37" name="Rechthoek 36">
            <a:extLst>
              <a:ext uri="{FF2B5EF4-FFF2-40B4-BE49-F238E27FC236}">
                <a16:creationId xmlns:a16="http://schemas.microsoft.com/office/drawing/2014/main" id="{22A0DEC7-34C5-F746-B3DF-8299F3132946}"/>
              </a:ext>
            </a:extLst>
          </p:cNvPr>
          <p:cNvSpPr/>
          <p:nvPr/>
        </p:nvSpPr>
        <p:spPr>
          <a:xfrm>
            <a:off x="288937" y="2550155"/>
            <a:ext cx="859213" cy="656967"/>
          </a:xfrm>
          <a:prstGeom prst="rect">
            <a:avLst/>
          </a:prstGeom>
          <a:solidFill>
            <a:schemeClr val="accent2">
              <a:lumMod val="40000"/>
              <a:lumOff val="60000"/>
            </a:schemeClr>
          </a:solidFill>
          <a:ln>
            <a:solidFill>
              <a:schemeClr val="accent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VVT</a:t>
            </a:r>
          </a:p>
        </p:txBody>
      </p:sp>
      <p:sp>
        <p:nvSpPr>
          <p:cNvPr id="38" name="Rechthoek 37">
            <a:extLst>
              <a:ext uri="{FF2B5EF4-FFF2-40B4-BE49-F238E27FC236}">
                <a16:creationId xmlns:a16="http://schemas.microsoft.com/office/drawing/2014/main" id="{F079470C-1DDC-75EA-E21C-7FD8376E74F0}"/>
              </a:ext>
            </a:extLst>
          </p:cNvPr>
          <p:cNvSpPr/>
          <p:nvPr/>
        </p:nvSpPr>
        <p:spPr>
          <a:xfrm>
            <a:off x="267893" y="5968037"/>
            <a:ext cx="859213" cy="656967"/>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t>Regio projecten</a:t>
            </a:r>
          </a:p>
        </p:txBody>
      </p:sp>
      <p:sp>
        <p:nvSpPr>
          <p:cNvPr id="39" name="Rechthoek 38">
            <a:extLst>
              <a:ext uri="{FF2B5EF4-FFF2-40B4-BE49-F238E27FC236}">
                <a16:creationId xmlns:a16="http://schemas.microsoft.com/office/drawing/2014/main" id="{942272D7-7142-C89A-56D9-56C9699C9B68}"/>
              </a:ext>
            </a:extLst>
          </p:cNvPr>
          <p:cNvSpPr/>
          <p:nvPr/>
        </p:nvSpPr>
        <p:spPr>
          <a:xfrm>
            <a:off x="267893" y="5096016"/>
            <a:ext cx="859213" cy="65696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bg1"/>
                </a:solidFill>
              </a:rPr>
              <a:t>HA</a:t>
            </a:r>
          </a:p>
        </p:txBody>
      </p:sp>
      <p:sp>
        <p:nvSpPr>
          <p:cNvPr id="40" name="Rechthoek 39">
            <a:extLst>
              <a:ext uri="{FF2B5EF4-FFF2-40B4-BE49-F238E27FC236}">
                <a16:creationId xmlns:a16="http://schemas.microsoft.com/office/drawing/2014/main" id="{F7B2F944-D44F-A6BA-A834-866319A08EF8}"/>
              </a:ext>
            </a:extLst>
          </p:cNvPr>
          <p:cNvSpPr/>
          <p:nvPr/>
        </p:nvSpPr>
        <p:spPr>
          <a:xfrm>
            <a:off x="4985144" y="1611853"/>
            <a:ext cx="859213" cy="656967"/>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GGZ: VIPP GGZ</a:t>
            </a:r>
          </a:p>
        </p:txBody>
      </p:sp>
      <p:sp>
        <p:nvSpPr>
          <p:cNvPr id="41" name="Rechthoek 40">
            <a:extLst>
              <a:ext uri="{FF2B5EF4-FFF2-40B4-BE49-F238E27FC236}">
                <a16:creationId xmlns:a16="http://schemas.microsoft.com/office/drawing/2014/main" id="{A35453DA-7EEC-D890-DF14-F3A7A0FB3428}"/>
              </a:ext>
            </a:extLst>
          </p:cNvPr>
          <p:cNvSpPr/>
          <p:nvPr/>
        </p:nvSpPr>
        <p:spPr>
          <a:xfrm>
            <a:off x="2758303" y="5498537"/>
            <a:ext cx="859213" cy="656967"/>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HA/ ZKH/ VVT: Pilot Ziektelastmeter</a:t>
            </a:r>
          </a:p>
        </p:txBody>
      </p:sp>
      <p:sp>
        <p:nvSpPr>
          <p:cNvPr id="42" name="Rechthoek 41">
            <a:extLst>
              <a:ext uri="{FF2B5EF4-FFF2-40B4-BE49-F238E27FC236}">
                <a16:creationId xmlns:a16="http://schemas.microsoft.com/office/drawing/2014/main" id="{F4B108B0-3522-0051-C337-33D5AF15DC13}"/>
              </a:ext>
            </a:extLst>
          </p:cNvPr>
          <p:cNvSpPr/>
          <p:nvPr/>
        </p:nvSpPr>
        <p:spPr>
          <a:xfrm>
            <a:off x="6410709" y="1322153"/>
            <a:ext cx="859213" cy="656967"/>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ZKH: VIPP 5</a:t>
            </a:r>
          </a:p>
        </p:txBody>
      </p:sp>
      <p:sp>
        <p:nvSpPr>
          <p:cNvPr id="43" name="Rechthoek 42">
            <a:extLst>
              <a:ext uri="{FF2B5EF4-FFF2-40B4-BE49-F238E27FC236}">
                <a16:creationId xmlns:a16="http://schemas.microsoft.com/office/drawing/2014/main" id="{5F5C7004-0A45-70F4-52F1-DA08040FF688}"/>
              </a:ext>
            </a:extLst>
          </p:cNvPr>
          <p:cNvSpPr/>
          <p:nvPr/>
        </p:nvSpPr>
        <p:spPr>
          <a:xfrm>
            <a:off x="5210941" y="1126835"/>
            <a:ext cx="859213" cy="656967"/>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GGZ: zorgprestatiemodel</a:t>
            </a:r>
          </a:p>
        </p:txBody>
      </p:sp>
      <p:sp>
        <p:nvSpPr>
          <p:cNvPr id="44" name="Rechthoek 43">
            <a:extLst>
              <a:ext uri="{FF2B5EF4-FFF2-40B4-BE49-F238E27FC236}">
                <a16:creationId xmlns:a16="http://schemas.microsoft.com/office/drawing/2014/main" id="{D5C75235-6870-D94A-0D9B-390E8A516A0E}"/>
              </a:ext>
            </a:extLst>
          </p:cNvPr>
          <p:cNvSpPr/>
          <p:nvPr/>
        </p:nvSpPr>
        <p:spPr>
          <a:xfrm>
            <a:off x="2919074" y="4018685"/>
            <a:ext cx="859213" cy="656967"/>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ZKH/ HA/ VVT: Actueel medicatie overzicht</a:t>
            </a:r>
          </a:p>
        </p:txBody>
      </p:sp>
      <p:sp>
        <p:nvSpPr>
          <p:cNvPr id="45" name="Rechthoek 44">
            <a:extLst>
              <a:ext uri="{FF2B5EF4-FFF2-40B4-BE49-F238E27FC236}">
                <a16:creationId xmlns:a16="http://schemas.microsoft.com/office/drawing/2014/main" id="{14757AC1-6863-472D-DB9D-B44C92ECFB27}"/>
              </a:ext>
            </a:extLst>
          </p:cNvPr>
          <p:cNvSpPr/>
          <p:nvPr/>
        </p:nvSpPr>
        <p:spPr>
          <a:xfrm>
            <a:off x="4740060" y="5541391"/>
            <a:ext cx="1222245" cy="656968"/>
          </a:xfrm>
          <a:prstGeom prst="rect">
            <a:avLst/>
          </a:prstGeom>
          <a:solidFill>
            <a:schemeClr val="accent2">
              <a:lumMod val="40000"/>
              <a:lumOff val="60000"/>
            </a:schemeClr>
          </a:solidFill>
          <a:ln>
            <a:solidFill>
              <a:schemeClr val="accent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VVT digitalisering lab proces; aanvraag bloedonderzoek en uitslagen</a:t>
            </a:r>
          </a:p>
        </p:txBody>
      </p:sp>
      <p:sp>
        <p:nvSpPr>
          <p:cNvPr id="46" name="Rechthoek 45">
            <a:extLst>
              <a:ext uri="{FF2B5EF4-FFF2-40B4-BE49-F238E27FC236}">
                <a16:creationId xmlns:a16="http://schemas.microsoft.com/office/drawing/2014/main" id="{50C8E8AE-FC50-330F-5D4F-E988C5319849}"/>
              </a:ext>
            </a:extLst>
          </p:cNvPr>
          <p:cNvSpPr/>
          <p:nvPr/>
        </p:nvSpPr>
        <p:spPr>
          <a:xfrm>
            <a:off x="2777887" y="3052238"/>
            <a:ext cx="1000798" cy="6872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Calibri" panose="020F0502020204030204"/>
                <a:ea typeface="+mn-ea"/>
                <a:cs typeface="+mn-cs"/>
              </a:rPr>
              <a:t>-	HA: implementatie beveiligde mail</a:t>
            </a:r>
          </a:p>
        </p:txBody>
      </p:sp>
      <p:sp>
        <p:nvSpPr>
          <p:cNvPr id="47" name="Rechthoek 46">
            <a:extLst>
              <a:ext uri="{FF2B5EF4-FFF2-40B4-BE49-F238E27FC236}">
                <a16:creationId xmlns:a16="http://schemas.microsoft.com/office/drawing/2014/main" id="{04B8BF3C-D5B0-9433-B93B-D05A252EFD1C}"/>
              </a:ext>
            </a:extLst>
          </p:cNvPr>
          <p:cNvSpPr/>
          <p:nvPr/>
        </p:nvSpPr>
        <p:spPr>
          <a:xfrm>
            <a:off x="9221014" y="1229785"/>
            <a:ext cx="859213" cy="656967"/>
          </a:xfrm>
          <a:prstGeom prst="rect">
            <a:avLst/>
          </a:prstGeom>
          <a:solidFill>
            <a:schemeClr val="accent2">
              <a:lumMod val="40000"/>
              <a:lumOff val="60000"/>
            </a:schemeClr>
          </a:solidFill>
          <a:ln>
            <a:solidFill>
              <a:schemeClr val="accent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panose="020F0502020204030204"/>
                <a:ea typeface="+mn-ea"/>
                <a:cs typeface="+mn-cs"/>
              </a:rPr>
              <a:t>VVT: Inrichten in- en extern digitaal koppelvlak</a:t>
            </a:r>
          </a:p>
        </p:txBody>
      </p:sp>
      <p:sp>
        <p:nvSpPr>
          <p:cNvPr id="48" name="Rechthoek 47">
            <a:extLst>
              <a:ext uri="{FF2B5EF4-FFF2-40B4-BE49-F238E27FC236}">
                <a16:creationId xmlns:a16="http://schemas.microsoft.com/office/drawing/2014/main" id="{36989C4F-6CAA-6E74-1D86-4ECA607649C9}"/>
              </a:ext>
            </a:extLst>
          </p:cNvPr>
          <p:cNvSpPr/>
          <p:nvPr/>
        </p:nvSpPr>
        <p:spPr>
          <a:xfrm>
            <a:off x="8387361" y="3070904"/>
            <a:ext cx="859213" cy="65696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Calibri" panose="020F0502020204030204"/>
                <a:ea typeface="+mn-ea"/>
                <a:cs typeface="+mn-cs"/>
              </a:rPr>
              <a:t>HA: Moet ik naar de dokter</a:t>
            </a:r>
          </a:p>
        </p:txBody>
      </p:sp>
      <p:sp>
        <p:nvSpPr>
          <p:cNvPr id="49" name="Rechthoek 48">
            <a:extLst>
              <a:ext uri="{FF2B5EF4-FFF2-40B4-BE49-F238E27FC236}">
                <a16:creationId xmlns:a16="http://schemas.microsoft.com/office/drawing/2014/main" id="{04B34784-6A68-58B3-A763-68585700D4A6}"/>
              </a:ext>
            </a:extLst>
          </p:cNvPr>
          <p:cNvSpPr/>
          <p:nvPr/>
        </p:nvSpPr>
        <p:spPr>
          <a:xfrm>
            <a:off x="8823566" y="2331811"/>
            <a:ext cx="859213" cy="65696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Calibri" panose="020F0502020204030204"/>
                <a:ea typeface="+mn-ea"/>
                <a:cs typeface="+mn-cs"/>
              </a:rPr>
              <a:t>HA: OPEN VIPP programma</a:t>
            </a:r>
          </a:p>
        </p:txBody>
      </p:sp>
      <p:sp>
        <p:nvSpPr>
          <p:cNvPr id="50" name="Rechthoek 49">
            <a:extLst>
              <a:ext uri="{FF2B5EF4-FFF2-40B4-BE49-F238E27FC236}">
                <a16:creationId xmlns:a16="http://schemas.microsoft.com/office/drawing/2014/main" id="{CD10D04C-2396-296A-C093-8938914B68DA}"/>
              </a:ext>
            </a:extLst>
          </p:cNvPr>
          <p:cNvSpPr/>
          <p:nvPr/>
        </p:nvSpPr>
        <p:spPr>
          <a:xfrm>
            <a:off x="4644904" y="4043857"/>
            <a:ext cx="1144263" cy="713059"/>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Calibri" panose="020F0502020204030204"/>
                <a:ea typeface="+mn-ea"/>
                <a:cs typeface="+mn-cs"/>
              </a:rPr>
              <a:t>VVT/ VVT/ GGZ: Aansluiting op LSP, medicatie voorschrijven</a:t>
            </a:r>
          </a:p>
        </p:txBody>
      </p:sp>
      <p:sp>
        <p:nvSpPr>
          <p:cNvPr id="51" name="Rechthoek 50">
            <a:extLst>
              <a:ext uri="{FF2B5EF4-FFF2-40B4-BE49-F238E27FC236}">
                <a16:creationId xmlns:a16="http://schemas.microsoft.com/office/drawing/2014/main" id="{67F52B91-D74A-D8F3-6098-D2F1AFB9E9DC}"/>
              </a:ext>
            </a:extLst>
          </p:cNvPr>
          <p:cNvSpPr/>
          <p:nvPr/>
        </p:nvSpPr>
        <p:spPr>
          <a:xfrm>
            <a:off x="6501751" y="4043857"/>
            <a:ext cx="859213" cy="656967"/>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panose="020F0502020204030204"/>
                <a:ea typeface="+mn-ea"/>
                <a:cs typeface="+mn-cs"/>
              </a:rPr>
              <a:t>HA/ ZKH: regioviewer</a:t>
            </a:r>
          </a:p>
        </p:txBody>
      </p:sp>
      <p:sp>
        <p:nvSpPr>
          <p:cNvPr id="52" name="Rechthoek 51">
            <a:extLst>
              <a:ext uri="{FF2B5EF4-FFF2-40B4-BE49-F238E27FC236}">
                <a16:creationId xmlns:a16="http://schemas.microsoft.com/office/drawing/2014/main" id="{7245CABA-3D12-7E90-CDA2-24A1525BC6AE}"/>
              </a:ext>
            </a:extLst>
          </p:cNvPr>
          <p:cNvSpPr/>
          <p:nvPr/>
        </p:nvSpPr>
        <p:spPr>
          <a:xfrm>
            <a:off x="6249617" y="5373527"/>
            <a:ext cx="859213" cy="65696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Calibri" panose="020F0502020204030204"/>
                <a:ea typeface="+mn-ea"/>
                <a:cs typeface="+mn-cs"/>
              </a:rPr>
              <a:t>HA: zorgplan kwetsbare ouderen </a:t>
            </a:r>
          </a:p>
        </p:txBody>
      </p:sp>
      <p:sp>
        <p:nvSpPr>
          <p:cNvPr id="53" name="Rechthoek 52">
            <a:extLst>
              <a:ext uri="{FF2B5EF4-FFF2-40B4-BE49-F238E27FC236}">
                <a16:creationId xmlns:a16="http://schemas.microsoft.com/office/drawing/2014/main" id="{11900423-F7D1-9525-E73A-84A0DE292902}"/>
              </a:ext>
            </a:extLst>
          </p:cNvPr>
          <p:cNvSpPr/>
          <p:nvPr/>
        </p:nvSpPr>
        <p:spPr>
          <a:xfrm>
            <a:off x="7171236" y="5625387"/>
            <a:ext cx="1513947" cy="74946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Calibri" panose="020F0502020204030204"/>
                <a:ea typeface="+mn-ea"/>
                <a:cs typeface="+mn-cs"/>
              </a:rPr>
              <a:t>HA/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900">
                <a:solidFill>
                  <a:schemeClr val="bg1"/>
                </a:solidFill>
                <a:latin typeface="Calibri" panose="020F0502020204030204"/>
              </a:rPr>
              <a:t>VVT</a:t>
            </a:r>
            <a:r>
              <a:rPr kumimoji="0" lang="nl-NL" sz="900" b="0" i="0" u="none" strike="noStrike" kern="1200" cap="none" spc="0" normalizeH="0" baseline="0" noProof="0">
                <a:ln>
                  <a:noFill/>
                </a:ln>
                <a:solidFill>
                  <a:schemeClr val="bg1"/>
                </a:solidFill>
                <a:effectLst/>
                <a:uLnTx/>
                <a:uFillTx/>
                <a:latin typeface="Calibri" panose="020F0502020204030204"/>
                <a:ea typeface="+mn-ea"/>
                <a:cs typeface="+mn-cs"/>
              </a:rPr>
              <a:t>: E-overdacht (nu: gegevensuitwisseling huisarts – wijkverpleging – casemanagers dementie)</a:t>
            </a:r>
          </a:p>
        </p:txBody>
      </p:sp>
      <p:sp>
        <p:nvSpPr>
          <p:cNvPr id="54" name="Rechthoek 53">
            <a:extLst>
              <a:ext uri="{FF2B5EF4-FFF2-40B4-BE49-F238E27FC236}">
                <a16:creationId xmlns:a16="http://schemas.microsoft.com/office/drawing/2014/main" id="{CD878349-10C5-A84E-5BCB-B5BB2A304FF9}"/>
              </a:ext>
            </a:extLst>
          </p:cNvPr>
          <p:cNvSpPr/>
          <p:nvPr/>
        </p:nvSpPr>
        <p:spPr>
          <a:xfrm>
            <a:off x="3884839" y="2747882"/>
            <a:ext cx="929907" cy="65696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bg1"/>
                </a:solidFill>
              </a:rPr>
              <a:t>Doorontwikkeling </a:t>
            </a:r>
            <a:r>
              <a:rPr lang="nl-NL" sz="900" err="1">
                <a:solidFill>
                  <a:schemeClr val="bg1"/>
                </a:solidFill>
              </a:rPr>
              <a:t>Medicom</a:t>
            </a:r>
            <a:r>
              <a:rPr lang="nl-NL" sz="900">
                <a:solidFill>
                  <a:schemeClr val="bg1"/>
                </a:solidFill>
              </a:rPr>
              <a:t> multidisciplinair</a:t>
            </a:r>
          </a:p>
        </p:txBody>
      </p:sp>
      <p:sp>
        <p:nvSpPr>
          <p:cNvPr id="55" name="Rechthoek 54">
            <a:extLst>
              <a:ext uri="{FF2B5EF4-FFF2-40B4-BE49-F238E27FC236}">
                <a16:creationId xmlns:a16="http://schemas.microsoft.com/office/drawing/2014/main" id="{AB4275E1-9C55-2CCC-6FFD-50EEA31DA6C8}"/>
              </a:ext>
            </a:extLst>
          </p:cNvPr>
          <p:cNvSpPr/>
          <p:nvPr/>
        </p:nvSpPr>
        <p:spPr>
          <a:xfrm>
            <a:off x="2533862" y="2476437"/>
            <a:ext cx="977988" cy="74399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Calibri" panose="020F0502020204030204"/>
                <a:ea typeface="+mn-ea"/>
                <a:cs typeface="+mn-cs"/>
              </a:rPr>
              <a:t>HA: VIPP Farmacie</a:t>
            </a:r>
          </a:p>
        </p:txBody>
      </p:sp>
      <p:sp>
        <p:nvSpPr>
          <p:cNvPr id="56" name="Rechthoek 55">
            <a:extLst>
              <a:ext uri="{FF2B5EF4-FFF2-40B4-BE49-F238E27FC236}">
                <a16:creationId xmlns:a16="http://schemas.microsoft.com/office/drawing/2014/main" id="{2A0F7552-7B23-54A0-9C7E-E5FDE003B3BC}"/>
              </a:ext>
            </a:extLst>
          </p:cNvPr>
          <p:cNvSpPr/>
          <p:nvPr/>
        </p:nvSpPr>
        <p:spPr>
          <a:xfrm>
            <a:off x="3426174" y="1385415"/>
            <a:ext cx="859213" cy="656967"/>
          </a:xfrm>
          <a:prstGeom prst="rect">
            <a:avLst/>
          </a:prstGeom>
          <a:solidFill>
            <a:schemeClr val="accent2">
              <a:lumMod val="40000"/>
              <a:lumOff val="60000"/>
            </a:schemeClr>
          </a:solidFill>
          <a:ln>
            <a:solidFill>
              <a:schemeClr val="accent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a:solidFill>
                  <a:prstClr val="black"/>
                </a:solidFill>
                <a:latin typeface="Calibri" panose="020F0502020204030204"/>
              </a:rPr>
              <a:t>VVT</a:t>
            </a:r>
            <a:r>
              <a:rPr kumimoji="0" lang="nl-NL" sz="900" b="0" i="0" u="none" strike="noStrike" kern="1200" cap="none" spc="0" normalizeH="0" baseline="0" noProof="0">
                <a:ln>
                  <a:noFill/>
                </a:ln>
                <a:solidFill>
                  <a:prstClr val="black"/>
                </a:solidFill>
                <a:effectLst/>
                <a:uLnTx/>
                <a:uFillTx/>
                <a:latin typeface="Calibri" panose="020F0502020204030204"/>
                <a:ea typeface="+mn-ea"/>
                <a:cs typeface="+mn-cs"/>
              </a:rPr>
              <a:t>: Opzetten portaal en ontsluiting naar PGO</a:t>
            </a:r>
          </a:p>
        </p:txBody>
      </p:sp>
      <p:sp>
        <p:nvSpPr>
          <p:cNvPr id="57" name="Rechthoek 56">
            <a:extLst>
              <a:ext uri="{FF2B5EF4-FFF2-40B4-BE49-F238E27FC236}">
                <a16:creationId xmlns:a16="http://schemas.microsoft.com/office/drawing/2014/main" id="{FA45309E-2E96-6441-1E3D-0FA2BF8CF034}"/>
              </a:ext>
            </a:extLst>
          </p:cNvPr>
          <p:cNvSpPr/>
          <p:nvPr/>
        </p:nvSpPr>
        <p:spPr>
          <a:xfrm>
            <a:off x="7331308" y="1268737"/>
            <a:ext cx="859213" cy="656967"/>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ZKH: </a:t>
            </a:r>
            <a:r>
              <a:rPr lang="nl-NL" sz="900" err="1">
                <a:solidFill>
                  <a:schemeClr val="tx1"/>
                </a:solidFill>
              </a:rPr>
              <a:t>MedMIj</a:t>
            </a:r>
            <a:r>
              <a:rPr lang="nl-NL" sz="900">
                <a:solidFill>
                  <a:schemeClr val="tx1"/>
                </a:solidFill>
              </a:rPr>
              <a:t> </a:t>
            </a:r>
            <a:r>
              <a:rPr lang="nl-NL" sz="900" err="1">
                <a:solidFill>
                  <a:schemeClr val="tx1"/>
                </a:solidFill>
              </a:rPr>
              <a:t>Proves</a:t>
            </a:r>
            <a:r>
              <a:rPr lang="nl-NL" sz="900">
                <a:solidFill>
                  <a:schemeClr val="tx1"/>
                </a:solidFill>
              </a:rPr>
              <a:t> pilot</a:t>
            </a:r>
          </a:p>
        </p:txBody>
      </p:sp>
      <p:sp>
        <p:nvSpPr>
          <p:cNvPr id="58" name="Rechthoek 57">
            <a:extLst>
              <a:ext uri="{FF2B5EF4-FFF2-40B4-BE49-F238E27FC236}">
                <a16:creationId xmlns:a16="http://schemas.microsoft.com/office/drawing/2014/main" id="{B68FAC9F-019C-30F4-88D6-FA0F930050B5}"/>
              </a:ext>
            </a:extLst>
          </p:cNvPr>
          <p:cNvSpPr/>
          <p:nvPr/>
        </p:nvSpPr>
        <p:spPr>
          <a:xfrm>
            <a:off x="6416959" y="2431181"/>
            <a:ext cx="1020895" cy="920793"/>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rPr>
              <a:t>VVT: Zorghorloge</a:t>
            </a:r>
          </a:p>
        </p:txBody>
      </p:sp>
      <p:sp>
        <p:nvSpPr>
          <p:cNvPr id="59" name="Rechthoek 58">
            <a:extLst>
              <a:ext uri="{FF2B5EF4-FFF2-40B4-BE49-F238E27FC236}">
                <a16:creationId xmlns:a16="http://schemas.microsoft.com/office/drawing/2014/main" id="{0E9625FF-3A8B-27DE-940C-AA62AF9F174A}"/>
              </a:ext>
            </a:extLst>
          </p:cNvPr>
          <p:cNvSpPr/>
          <p:nvPr/>
        </p:nvSpPr>
        <p:spPr>
          <a:xfrm>
            <a:off x="7402160" y="3039504"/>
            <a:ext cx="859213" cy="656967"/>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err="1">
                <a:solidFill>
                  <a:schemeClr val="tx1"/>
                </a:solidFill>
              </a:rPr>
              <a:t>mQ</a:t>
            </a:r>
            <a:r>
              <a:rPr lang="nl-NL" sz="900">
                <a:solidFill>
                  <a:schemeClr val="tx1"/>
                </a:solidFill>
              </a:rPr>
              <a:t> crisis</a:t>
            </a:r>
          </a:p>
        </p:txBody>
      </p:sp>
      <p:sp>
        <p:nvSpPr>
          <p:cNvPr id="60" name="Rechthoek 59">
            <a:extLst>
              <a:ext uri="{FF2B5EF4-FFF2-40B4-BE49-F238E27FC236}">
                <a16:creationId xmlns:a16="http://schemas.microsoft.com/office/drawing/2014/main" id="{061C0239-72B1-6EF3-74A7-A39D9E704E1C}"/>
              </a:ext>
            </a:extLst>
          </p:cNvPr>
          <p:cNvSpPr/>
          <p:nvPr/>
        </p:nvSpPr>
        <p:spPr>
          <a:xfrm>
            <a:off x="7528148" y="4034182"/>
            <a:ext cx="859213" cy="656967"/>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rgbClr val="20464B"/>
                </a:solidFill>
              </a:rPr>
              <a:t>ZKH/HA: HAP-SEH</a:t>
            </a:r>
          </a:p>
        </p:txBody>
      </p:sp>
      <p:sp>
        <p:nvSpPr>
          <p:cNvPr id="61" name="Rechthoek 60">
            <a:extLst>
              <a:ext uri="{FF2B5EF4-FFF2-40B4-BE49-F238E27FC236}">
                <a16:creationId xmlns:a16="http://schemas.microsoft.com/office/drawing/2014/main" id="{F708038E-CE3A-74CC-0262-F5FA99B44885}"/>
              </a:ext>
            </a:extLst>
          </p:cNvPr>
          <p:cNvSpPr/>
          <p:nvPr/>
        </p:nvSpPr>
        <p:spPr>
          <a:xfrm>
            <a:off x="8719448" y="4043857"/>
            <a:ext cx="1139947" cy="656967"/>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rgbClr val="20464B"/>
                </a:solidFill>
              </a:rPr>
              <a:t>HA/ZKH : </a:t>
            </a:r>
            <a:r>
              <a:rPr lang="nl-NL" sz="900" err="1">
                <a:solidFill>
                  <a:srgbClr val="20464B"/>
                </a:solidFill>
              </a:rPr>
              <a:t>e-health</a:t>
            </a:r>
            <a:r>
              <a:rPr lang="nl-NL" sz="900">
                <a:solidFill>
                  <a:srgbClr val="20464B"/>
                </a:solidFill>
              </a:rPr>
              <a:t> in de chronische zorg (</a:t>
            </a:r>
            <a:r>
              <a:rPr lang="nl-NL" sz="900" err="1">
                <a:solidFill>
                  <a:srgbClr val="20464B"/>
                </a:solidFill>
              </a:rPr>
              <a:t>Sananet</a:t>
            </a:r>
            <a:r>
              <a:rPr lang="nl-NL" sz="900">
                <a:solidFill>
                  <a:srgbClr val="20464B"/>
                </a:solidFill>
              </a:rPr>
              <a:t>, </a:t>
            </a:r>
            <a:r>
              <a:rPr lang="nl-NL" sz="900" err="1">
                <a:solidFill>
                  <a:srgbClr val="20464B"/>
                </a:solidFill>
              </a:rPr>
              <a:t>MiGuide</a:t>
            </a:r>
            <a:r>
              <a:rPr lang="nl-NL" sz="900">
                <a:solidFill>
                  <a:srgbClr val="20464B"/>
                </a:solidFill>
              </a:rPr>
              <a:t> en evt. anderen)</a:t>
            </a:r>
          </a:p>
        </p:txBody>
      </p:sp>
      <p:sp>
        <p:nvSpPr>
          <p:cNvPr id="62" name="Rechthoek 61">
            <a:extLst>
              <a:ext uri="{FF2B5EF4-FFF2-40B4-BE49-F238E27FC236}">
                <a16:creationId xmlns:a16="http://schemas.microsoft.com/office/drawing/2014/main" id="{76B64F44-1A73-47FB-B146-499BCB06D3D1}"/>
              </a:ext>
            </a:extLst>
          </p:cNvPr>
          <p:cNvSpPr/>
          <p:nvPr/>
        </p:nvSpPr>
        <p:spPr>
          <a:xfrm>
            <a:off x="8965681" y="5702010"/>
            <a:ext cx="1055932" cy="58326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Calibri" panose="020F0502020204030204"/>
                <a:ea typeface="+mn-ea"/>
                <a:cs typeface="+mn-cs"/>
              </a:rPr>
              <a:t>HA/ VVT: uitwisseling gegevens medicatie</a:t>
            </a:r>
          </a:p>
        </p:txBody>
      </p:sp>
      <p:sp>
        <p:nvSpPr>
          <p:cNvPr id="63" name="Tekstvak 1">
            <a:extLst>
              <a:ext uri="{FF2B5EF4-FFF2-40B4-BE49-F238E27FC236}">
                <a16:creationId xmlns:a16="http://schemas.microsoft.com/office/drawing/2014/main" id="{95F6974A-3101-B94E-3DE9-414BB1E9CA55}"/>
              </a:ext>
            </a:extLst>
          </p:cNvPr>
          <p:cNvSpPr txBox="1"/>
          <p:nvPr/>
        </p:nvSpPr>
        <p:spPr>
          <a:xfrm>
            <a:off x="8994710" y="42039"/>
            <a:ext cx="3136818" cy="1061829"/>
          </a:xfrm>
          <a:prstGeom prst="rect">
            <a:avLst/>
          </a:prstGeom>
          <a:noFill/>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50" b="1"/>
              <a:t>Er zijn al veel projecten die in regio’s lopen. Ook als je nieuwe bedenkt. Probeer deze in kaart te brengen en te houden. En maak de eventuele afhankelijkheid van regiopartners inzichtelijk. Bespreek ze regelmatig. Dit maakt keuzes maken veel eenvoudiger.</a:t>
            </a:r>
          </a:p>
        </p:txBody>
      </p:sp>
      <p:sp>
        <p:nvSpPr>
          <p:cNvPr id="65" name="Ster: 5 punten 64">
            <a:extLst>
              <a:ext uri="{FF2B5EF4-FFF2-40B4-BE49-F238E27FC236}">
                <a16:creationId xmlns:a16="http://schemas.microsoft.com/office/drawing/2014/main" id="{B8ED5A78-837E-8E9F-068D-DB3519B8F2D7}"/>
              </a:ext>
            </a:extLst>
          </p:cNvPr>
          <p:cNvSpPr/>
          <p:nvPr/>
        </p:nvSpPr>
        <p:spPr>
          <a:xfrm>
            <a:off x="8499354" y="314068"/>
            <a:ext cx="478331" cy="438327"/>
          </a:xfrm>
          <a:prstGeom prst="star5">
            <a:avLst/>
          </a:prstGeom>
          <a:gradFill rotWithShape="1">
            <a:gsLst>
              <a:gs pos="0">
                <a:srgbClr val="006782">
                  <a:satMod val="103000"/>
                  <a:lumMod val="102000"/>
                  <a:tint val="94000"/>
                </a:srgbClr>
              </a:gs>
              <a:gs pos="50000">
                <a:srgbClr val="006782">
                  <a:satMod val="110000"/>
                  <a:lumMod val="100000"/>
                  <a:shade val="100000"/>
                </a:srgbClr>
              </a:gs>
              <a:gs pos="100000">
                <a:srgbClr val="006782">
                  <a:lumMod val="99000"/>
                  <a:satMod val="120000"/>
                  <a:shade val="78000"/>
                </a:srgbClr>
              </a:gs>
            </a:gsLst>
            <a:lin ang="5400000" scaled="0"/>
          </a:gradFill>
          <a:ln w="6350" cap="flat" cmpd="sng" algn="ctr">
            <a:solidFill>
              <a:srgbClr val="006782"/>
            </a:solidFill>
            <a:prstDash val="solid"/>
            <a:miter lim="800000"/>
          </a:ln>
          <a:effectLst/>
        </p:spPr>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itel 5">
            <a:extLst>
              <a:ext uri="{FF2B5EF4-FFF2-40B4-BE49-F238E27FC236}">
                <a16:creationId xmlns:a16="http://schemas.microsoft.com/office/drawing/2014/main" id="{EC0F4B60-400F-D6A9-7DF8-2B0460BE35AA}"/>
              </a:ext>
            </a:extLst>
          </p:cNvPr>
          <p:cNvSpPr>
            <a:spLocks noGrp="1"/>
          </p:cNvSpPr>
          <p:nvPr>
            <p:ph type="title"/>
          </p:nvPr>
        </p:nvSpPr>
        <p:spPr>
          <a:xfrm>
            <a:off x="2341984" y="198952"/>
            <a:ext cx="10307894" cy="540000"/>
          </a:xfrm>
        </p:spPr>
        <p:txBody>
          <a:bodyPr/>
          <a:lstStyle/>
          <a:p>
            <a:r>
              <a:rPr lang="nl-NL"/>
              <a:t>Projectoverzicht organisaties</a:t>
            </a:r>
          </a:p>
        </p:txBody>
      </p:sp>
    </p:spTree>
    <p:extLst>
      <p:ext uri="{BB962C8B-B14F-4D97-AF65-F5344CB8AC3E}">
        <p14:creationId xmlns:p14="http://schemas.microsoft.com/office/powerpoint/2010/main" val="389068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5D2D998-B0D4-BA2C-2B04-7870D0CF447E}"/>
              </a:ext>
            </a:extLst>
          </p:cNvPr>
          <p:cNvSpPr>
            <a:spLocks noGrp="1"/>
          </p:cNvSpPr>
          <p:nvPr>
            <p:ph idx="1"/>
          </p:nvPr>
        </p:nvSpPr>
        <p:spPr/>
        <p:txBody>
          <a:bodyPr/>
          <a:lstStyle/>
          <a:p>
            <a:endParaRPr lang="nl-NL"/>
          </a:p>
        </p:txBody>
      </p:sp>
      <p:sp>
        <p:nvSpPr>
          <p:cNvPr id="3" name="Tijdelijke aanduiding voor tekst 2">
            <a:extLst>
              <a:ext uri="{FF2B5EF4-FFF2-40B4-BE49-F238E27FC236}">
                <a16:creationId xmlns:a16="http://schemas.microsoft.com/office/drawing/2014/main" id="{278793E9-C049-3567-473C-1D423DC74274}"/>
              </a:ext>
            </a:extLst>
          </p:cNvPr>
          <p:cNvSpPr>
            <a:spLocks noGrp="1"/>
          </p:cNvSpPr>
          <p:nvPr>
            <p:ph type="body" idx="14"/>
          </p:nvPr>
        </p:nvSpPr>
        <p:spPr/>
        <p:txBody>
          <a:bodyPr/>
          <a:lstStyle/>
          <a:p>
            <a:endParaRPr lang="nl-NL"/>
          </a:p>
        </p:txBody>
      </p:sp>
      <p:sp>
        <p:nvSpPr>
          <p:cNvPr id="4" name="Titel 3">
            <a:extLst>
              <a:ext uri="{FF2B5EF4-FFF2-40B4-BE49-F238E27FC236}">
                <a16:creationId xmlns:a16="http://schemas.microsoft.com/office/drawing/2014/main" id="{7F037C50-9740-B434-CBCD-CFED74E5E050}"/>
              </a:ext>
            </a:extLst>
          </p:cNvPr>
          <p:cNvSpPr>
            <a:spLocks noGrp="1"/>
          </p:cNvSpPr>
          <p:nvPr>
            <p:ph type="title"/>
          </p:nvPr>
        </p:nvSpPr>
        <p:spPr/>
        <p:txBody>
          <a:bodyPr/>
          <a:lstStyle/>
          <a:p>
            <a:endParaRPr lang="nl-NL"/>
          </a:p>
        </p:txBody>
      </p:sp>
      <p:sp>
        <p:nvSpPr>
          <p:cNvPr id="5" name="Rechthoek 4">
            <a:extLst>
              <a:ext uri="{FF2B5EF4-FFF2-40B4-BE49-F238E27FC236}">
                <a16:creationId xmlns:a16="http://schemas.microsoft.com/office/drawing/2014/main" id="{D53F9099-9300-3071-7681-34BC2526E273}"/>
              </a:ext>
            </a:extLst>
          </p:cNvPr>
          <p:cNvSpPr/>
          <p:nvPr/>
        </p:nvSpPr>
        <p:spPr>
          <a:xfrm>
            <a:off x="0" y="0"/>
            <a:ext cx="1220366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6" name="Titel 1">
            <a:extLst>
              <a:ext uri="{FF2B5EF4-FFF2-40B4-BE49-F238E27FC236}">
                <a16:creationId xmlns:a16="http://schemas.microsoft.com/office/drawing/2014/main" id="{9AC53BFA-E008-7712-7DF4-50D55E62DF78}"/>
              </a:ext>
            </a:extLst>
          </p:cNvPr>
          <p:cNvSpPr>
            <a:spLocks noGrp="1"/>
          </p:cNvSpPr>
          <p:nvPr/>
        </p:nvSpPr>
        <p:spPr>
          <a:xfrm>
            <a:off x="1381237" y="88556"/>
            <a:ext cx="10115978" cy="5727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chemeClr val="bg1"/>
                </a:solidFill>
                <a:latin typeface="Fira Sans" panose="020B0503050000020004" pitchFamily="34" charset="0"/>
                <a:ea typeface="+mj-ea"/>
                <a:cs typeface="+mj-cs"/>
              </a:defRPr>
            </a:lvl1pPr>
          </a:lstStyle>
          <a:p>
            <a:r>
              <a:rPr lang="nl-NL" sz="3200">
                <a:solidFill>
                  <a:schemeClr val="tx2"/>
                </a:solidFill>
                <a:latin typeface="+mj-lt"/>
              </a:rPr>
              <a:t>Voorbeeld </a:t>
            </a:r>
            <a:r>
              <a:rPr lang="nl-NL" sz="3200" err="1">
                <a:solidFill>
                  <a:schemeClr val="tx2"/>
                </a:solidFill>
                <a:latin typeface="+mj-lt"/>
              </a:rPr>
              <a:t>meerjarenroadmap</a:t>
            </a:r>
            <a:endParaRPr lang="nl-NL" sz="3200">
              <a:solidFill>
                <a:schemeClr val="tx2"/>
              </a:solidFill>
              <a:latin typeface="+mj-lt"/>
            </a:endParaRPr>
          </a:p>
        </p:txBody>
      </p:sp>
      <p:sp>
        <p:nvSpPr>
          <p:cNvPr id="7" name="Rectangle: Rounded Corners 3">
            <a:extLst>
              <a:ext uri="{FF2B5EF4-FFF2-40B4-BE49-F238E27FC236}">
                <a16:creationId xmlns:a16="http://schemas.microsoft.com/office/drawing/2014/main" id="{7EF71C80-DE75-B9F3-872A-63A5860224FE}"/>
              </a:ext>
            </a:extLst>
          </p:cNvPr>
          <p:cNvSpPr/>
          <p:nvPr/>
        </p:nvSpPr>
        <p:spPr>
          <a:xfrm>
            <a:off x="1721964" y="916565"/>
            <a:ext cx="586646" cy="213753"/>
          </a:xfrm>
          <a:prstGeom prst="roundRect">
            <a:avLst/>
          </a:prstGeom>
          <a:solidFill>
            <a:schemeClr val="accent6">
              <a:lumMod val="60000"/>
              <a:lumOff val="40000"/>
            </a:schemeClr>
          </a:solidFill>
          <a:ln>
            <a:solidFill>
              <a:schemeClr val="accent6">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400">
                <a:solidFill>
                  <a:schemeClr val="bg1"/>
                </a:solidFill>
              </a:rPr>
              <a:t>2024</a:t>
            </a:r>
          </a:p>
        </p:txBody>
      </p:sp>
      <p:sp>
        <p:nvSpPr>
          <p:cNvPr id="8" name="Rectangle: Rounded Corners 4">
            <a:extLst>
              <a:ext uri="{FF2B5EF4-FFF2-40B4-BE49-F238E27FC236}">
                <a16:creationId xmlns:a16="http://schemas.microsoft.com/office/drawing/2014/main" id="{773A5630-968C-A1DC-6DD8-1E9B21751AA6}"/>
              </a:ext>
            </a:extLst>
          </p:cNvPr>
          <p:cNvSpPr/>
          <p:nvPr/>
        </p:nvSpPr>
        <p:spPr>
          <a:xfrm>
            <a:off x="3093201" y="916565"/>
            <a:ext cx="589715" cy="213753"/>
          </a:xfrm>
          <a:prstGeom prst="roundRect">
            <a:avLst/>
          </a:prstGeom>
          <a:solidFill>
            <a:schemeClr val="accent6">
              <a:lumMod val="60000"/>
              <a:lumOff val="40000"/>
            </a:schemeClr>
          </a:solidFill>
          <a:ln>
            <a:solidFill>
              <a:schemeClr val="accent6">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400">
                <a:solidFill>
                  <a:schemeClr val="bg1"/>
                </a:solidFill>
              </a:rPr>
              <a:t>2025</a:t>
            </a:r>
          </a:p>
        </p:txBody>
      </p:sp>
      <p:sp>
        <p:nvSpPr>
          <p:cNvPr id="9" name="Rectangle: Rounded Corners 5">
            <a:extLst>
              <a:ext uri="{FF2B5EF4-FFF2-40B4-BE49-F238E27FC236}">
                <a16:creationId xmlns:a16="http://schemas.microsoft.com/office/drawing/2014/main" id="{B25E7952-D08D-5EDF-7C77-08AB40DF8FD8}"/>
              </a:ext>
            </a:extLst>
          </p:cNvPr>
          <p:cNvSpPr/>
          <p:nvPr/>
        </p:nvSpPr>
        <p:spPr>
          <a:xfrm>
            <a:off x="4670498" y="916565"/>
            <a:ext cx="572578" cy="196468"/>
          </a:xfrm>
          <a:prstGeom prst="roundRect">
            <a:avLst/>
          </a:prstGeom>
          <a:solidFill>
            <a:schemeClr val="accent6">
              <a:lumMod val="60000"/>
              <a:lumOff val="40000"/>
            </a:schemeClr>
          </a:solidFill>
          <a:ln>
            <a:solidFill>
              <a:schemeClr val="accent6">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400">
                <a:solidFill>
                  <a:schemeClr val="bg1"/>
                </a:solidFill>
              </a:rPr>
              <a:t>2026</a:t>
            </a:r>
          </a:p>
        </p:txBody>
      </p:sp>
      <p:sp>
        <p:nvSpPr>
          <p:cNvPr id="10" name="Rectangle: Rounded Corners 6">
            <a:extLst>
              <a:ext uri="{FF2B5EF4-FFF2-40B4-BE49-F238E27FC236}">
                <a16:creationId xmlns:a16="http://schemas.microsoft.com/office/drawing/2014/main" id="{A9B4301E-2469-18E0-CC7D-61F7AC2FC862}"/>
              </a:ext>
            </a:extLst>
          </p:cNvPr>
          <p:cNvSpPr/>
          <p:nvPr/>
        </p:nvSpPr>
        <p:spPr>
          <a:xfrm>
            <a:off x="6204997" y="916565"/>
            <a:ext cx="584771" cy="196467"/>
          </a:xfrm>
          <a:prstGeom prst="roundRect">
            <a:avLst/>
          </a:prstGeom>
          <a:solidFill>
            <a:schemeClr val="accent6">
              <a:lumMod val="60000"/>
              <a:lumOff val="40000"/>
            </a:schemeClr>
          </a:solidFill>
          <a:ln>
            <a:solidFill>
              <a:schemeClr val="accent6">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400">
                <a:solidFill>
                  <a:schemeClr val="bg1"/>
                </a:solidFill>
              </a:rPr>
              <a:t>2027</a:t>
            </a:r>
          </a:p>
        </p:txBody>
      </p:sp>
      <p:sp>
        <p:nvSpPr>
          <p:cNvPr id="11" name="Rectangle: Rounded Corners 7">
            <a:extLst>
              <a:ext uri="{FF2B5EF4-FFF2-40B4-BE49-F238E27FC236}">
                <a16:creationId xmlns:a16="http://schemas.microsoft.com/office/drawing/2014/main" id="{F9846CEA-4CF1-D6D7-A044-DEBBF8DCD469}"/>
              </a:ext>
            </a:extLst>
          </p:cNvPr>
          <p:cNvSpPr/>
          <p:nvPr/>
        </p:nvSpPr>
        <p:spPr>
          <a:xfrm>
            <a:off x="7900297" y="923164"/>
            <a:ext cx="594876" cy="207154"/>
          </a:xfrm>
          <a:prstGeom prst="roundRect">
            <a:avLst/>
          </a:prstGeom>
          <a:solidFill>
            <a:schemeClr val="accent6">
              <a:lumMod val="60000"/>
              <a:lumOff val="40000"/>
            </a:schemeClr>
          </a:solidFill>
          <a:ln>
            <a:solidFill>
              <a:schemeClr val="accent6">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400">
                <a:solidFill>
                  <a:schemeClr val="bg1"/>
                </a:solidFill>
              </a:rPr>
              <a:t>2028</a:t>
            </a:r>
          </a:p>
        </p:txBody>
      </p:sp>
      <p:sp>
        <p:nvSpPr>
          <p:cNvPr id="12" name="Rectangle: Rounded Corners 29">
            <a:extLst>
              <a:ext uri="{FF2B5EF4-FFF2-40B4-BE49-F238E27FC236}">
                <a16:creationId xmlns:a16="http://schemas.microsoft.com/office/drawing/2014/main" id="{B3C1935C-309E-ACDE-73ED-08DB07D3508A}"/>
              </a:ext>
            </a:extLst>
          </p:cNvPr>
          <p:cNvSpPr/>
          <p:nvPr/>
        </p:nvSpPr>
        <p:spPr>
          <a:xfrm>
            <a:off x="4737387" y="6315257"/>
            <a:ext cx="1030504" cy="46058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100">
                <a:solidFill>
                  <a:srgbClr val="20464B"/>
                </a:solidFill>
              </a:rPr>
              <a:t>Thema lijn 6</a:t>
            </a:r>
          </a:p>
        </p:txBody>
      </p:sp>
      <p:sp>
        <p:nvSpPr>
          <p:cNvPr id="14" name="Rectangle: Rounded Corners 29">
            <a:extLst>
              <a:ext uri="{FF2B5EF4-FFF2-40B4-BE49-F238E27FC236}">
                <a16:creationId xmlns:a16="http://schemas.microsoft.com/office/drawing/2014/main" id="{A683B021-E5E6-2970-8E45-62A23C863A99}"/>
              </a:ext>
            </a:extLst>
          </p:cNvPr>
          <p:cNvSpPr/>
          <p:nvPr/>
        </p:nvSpPr>
        <p:spPr>
          <a:xfrm>
            <a:off x="223050" y="5361591"/>
            <a:ext cx="1030504" cy="3969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100">
                <a:solidFill>
                  <a:srgbClr val="20464B"/>
                </a:solidFill>
              </a:rPr>
              <a:t>Thema lijn 4</a:t>
            </a:r>
          </a:p>
        </p:txBody>
      </p:sp>
      <p:sp>
        <p:nvSpPr>
          <p:cNvPr id="15" name="Rectangle: Rounded Corners 29">
            <a:extLst>
              <a:ext uri="{FF2B5EF4-FFF2-40B4-BE49-F238E27FC236}">
                <a16:creationId xmlns:a16="http://schemas.microsoft.com/office/drawing/2014/main" id="{D7BE91F0-23D7-072D-725A-EB00E1EC0AA8}"/>
              </a:ext>
            </a:extLst>
          </p:cNvPr>
          <p:cNvSpPr/>
          <p:nvPr/>
        </p:nvSpPr>
        <p:spPr>
          <a:xfrm>
            <a:off x="7287631" y="6344024"/>
            <a:ext cx="1019429" cy="47600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100">
                <a:solidFill>
                  <a:schemeClr val="bg1"/>
                </a:solidFill>
              </a:rPr>
              <a:t>Thema lijn 7</a:t>
            </a:r>
          </a:p>
        </p:txBody>
      </p:sp>
      <p:sp>
        <p:nvSpPr>
          <p:cNvPr id="16" name="Rectangle: Rounded Corners 29">
            <a:extLst>
              <a:ext uri="{FF2B5EF4-FFF2-40B4-BE49-F238E27FC236}">
                <a16:creationId xmlns:a16="http://schemas.microsoft.com/office/drawing/2014/main" id="{D4F44986-BA2B-98C5-2FFE-5584A82160EA}"/>
              </a:ext>
            </a:extLst>
          </p:cNvPr>
          <p:cNvSpPr/>
          <p:nvPr/>
        </p:nvSpPr>
        <p:spPr>
          <a:xfrm>
            <a:off x="9862032" y="6323930"/>
            <a:ext cx="918802" cy="47600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100">
                <a:solidFill>
                  <a:schemeClr val="bg1"/>
                </a:solidFill>
              </a:rPr>
              <a:t>Thema lijn 8</a:t>
            </a:r>
          </a:p>
        </p:txBody>
      </p:sp>
      <p:sp>
        <p:nvSpPr>
          <p:cNvPr id="17" name="Rectangle: Rounded Corners 29">
            <a:extLst>
              <a:ext uri="{FF2B5EF4-FFF2-40B4-BE49-F238E27FC236}">
                <a16:creationId xmlns:a16="http://schemas.microsoft.com/office/drawing/2014/main" id="{7C4DEC90-A233-9615-D9D9-0567D4F1521F}"/>
              </a:ext>
            </a:extLst>
          </p:cNvPr>
          <p:cNvSpPr/>
          <p:nvPr/>
        </p:nvSpPr>
        <p:spPr>
          <a:xfrm>
            <a:off x="206143" y="1336332"/>
            <a:ext cx="1074571" cy="3969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50">
                <a:solidFill>
                  <a:schemeClr val="bg1"/>
                </a:solidFill>
              </a:rPr>
              <a:t>Thema lijn 1</a:t>
            </a:r>
          </a:p>
        </p:txBody>
      </p:sp>
      <p:sp>
        <p:nvSpPr>
          <p:cNvPr id="18" name="Rectangle: Folded Corner 38">
            <a:extLst>
              <a:ext uri="{FF2B5EF4-FFF2-40B4-BE49-F238E27FC236}">
                <a16:creationId xmlns:a16="http://schemas.microsoft.com/office/drawing/2014/main" id="{3802CCC5-9CF7-409F-A523-3DA7A0A40514}"/>
              </a:ext>
            </a:extLst>
          </p:cNvPr>
          <p:cNvSpPr/>
          <p:nvPr/>
        </p:nvSpPr>
        <p:spPr>
          <a:xfrm>
            <a:off x="8177517" y="4830287"/>
            <a:ext cx="1028501" cy="53130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solidFill>
                  <a:schemeClr val="bg1"/>
                </a:solidFill>
              </a:rPr>
              <a:t>Gegevens uitwisselen</a:t>
            </a:r>
          </a:p>
        </p:txBody>
      </p:sp>
      <p:sp>
        <p:nvSpPr>
          <p:cNvPr id="20" name="Tijdelijke aanduiding voor inhoud 1">
            <a:extLst>
              <a:ext uri="{FF2B5EF4-FFF2-40B4-BE49-F238E27FC236}">
                <a16:creationId xmlns:a16="http://schemas.microsoft.com/office/drawing/2014/main" id="{8CA04B5C-41C4-652E-4CDB-EB9EF80B362C}"/>
              </a:ext>
            </a:extLst>
          </p:cNvPr>
          <p:cNvSpPr txBox="1">
            <a:spLocks/>
          </p:cNvSpPr>
          <p:nvPr/>
        </p:nvSpPr>
        <p:spPr>
          <a:xfrm>
            <a:off x="87651" y="6300432"/>
            <a:ext cx="1973640" cy="548355"/>
          </a:xfrm>
          <a:prstGeom prst="rect">
            <a:avLst/>
          </a:prstGeom>
        </p:spPr>
        <p:txBody>
          <a:bodyPr vert="horz"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sz="1200">
              <a:solidFill>
                <a:srgbClr val="FF0000"/>
              </a:solidFill>
            </a:endParaRPr>
          </a:p>
        </p:txBody>
      </p:sp>
      <p:sp>
        <p:nvSpPr>
          <p:cNvPr id="23" name="Rectangle: Rounded Corners 29">
            <a:extLst>
              <a:ext uri="{FF2B5EF4-FFF2-40B4-BE49-F238E27FC236}">
                <a16:creationId xmlns:a16="http://schemas.microsoft.com/office/drawing/2014/main" id="{E8CCC09B-9EF8-7C18-84ED-1E2751E4C353}"/>
              </a:ext>
            </a:extLst>
          </p:cNvPr>
          <p:cNvSpPr/>
          <p:nvPr/>
        </p:nvSpPr>
        <p:spPr>
          <a:xfrm>
            <a:off x="2323525" y="6345895"/>
            <a:ext cx="1030504" cy="3969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100">
                <a:solidFill>
                  <a:schemeClr val="bg1"/>
                </a:solidFill>
              </a:rPr>
              <a:t>Thema lijn 5</a:t>
            </a:r>
          </a:p>
        </p:txBody>
      </p:sp>
      <p:sp>
        <p:nvSpPr>
          <p:cNvPr id="24" name="Rectangle: Rounded Corners 29">
            <a:extLst>
              <a:ext uri="{FF2B5EF4-FFF2-40B4-BE49-F238E27FC236}">
                <a16:creationId xmlns:a16="http://schemas.microsoft.com/office/drawing/2014/main" id="{03D50E45-8462-2101-8776-124E01407B45}"/>
              </a:ext>
            </a:extLst>
          </p:cNvPr>
          <p:cNvSpPr/>
          <p:nvPr/>
        </p:nvSpPr>
        <p:spPr>
          <a:xfrm>
            <a:off x="175246" y="3966467"/>
            <a:ext cx="1081188" cy="3969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100">
                <a:solidFill>
                  <a:schemeClr val="bg1"/>
                </a:solidFill>
              </a:rPr>
              <a:t>Thema lijn 3</a:t>
            </a:r>
          </a:p>
        </p:txBody>
      </p:sp>
      <p:sp>
        <p:nvSpPr>
          <p:cNvPr id="25" name="Rechthoek: afgeronde hoeken 24">
            <a:extLst>
              <a:ext uri="{FF2B5EF4-FFF2-40B4-BE49-F238E27FC236}">
                <a16:creationId xmlns:a16="http://schemas.microsoft.com/office/drawing/2014/main" id="{B685AAF8-B204-302B-4529-E90191A87404}"/>
              </a:ext>
            </a:extLst>
          </p:cNvPr>
          <p:cNvSpPr/>
          <p:nvPr/>
        </p:nvSpPr>
        <p:spPr>
          <a:xfrm>
            <a:off x="8732247" y="3819163"/>
            <a:ext cx="1129785" cy="59087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solidFill>
                  <a:schemeClr val="bg1"/>
                </a:solidFill>
              </a:rPr>
              <a:t>NIS 2</a:t>
            </a:r>
          </a:p>
        </p:txBody>
      </p:sp>
      <p:sp>
        <p:nvSpPr>
          <p:cNvPr id="27" name="Rechthoek: afgeronde hoeken 26">
            <a:extLst>
              <a:ext uri="{FF2B5EF4-FFF2-40B4-BE49-F238E27FC236}">
                <a16:creationId xmlns:a16="http://schemas.microsoft.com/office/drawing/2014/main" id="{53EFCFA7-5DF3-B1B7-6663-A9F2679E0B03}"/>
              </a:ext>
            </a:extLst>
          </p:cNvPr>
          <p:cNvSpPr/>
          <p:nvPr/>
        </p:nvSpPr>
        <p:spPr>
          <a:xfrm>
            <a:off x="1609198" y="3668536"/>
            <a:ext cx="1129785" cy="59087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dirty="0">
                <a:solidFill>
                  <a:schemeClr val="bg1"/>
                </a:solidFill>
              </a:rPr>
              <a:t>TWIIN</a:t>
            </a:r>
          </a:p>
        </p:txBody>
      </p:sp>
      <p:sp>
        <p:nvSpPr>
          <p:cNvPr id="28" name="Rechthoek: afgeronde hoeken 27">
            <a:extLst>
              <a:ext uri="{FF2B5EF4-FFF2-40B4-BE49-F238E27FC236}">
                <a16:creationId xmlns:a16="http://schemas.microsoft.com/office/drawing/2014/main" id="{FF1DC073-5BCD-A822-30E8-F9EFF22306F8}"/>
              </a:ext>
            </a:extLst>
          </p:cNvPr>
          <p:cNvSpPr/>
          <p:nvPr/>
        </p:nvSpPr>
        <p:spPr>
          <a:xfrm>
            <a:off x="3068204" y="2215081"/>
            <a:ext cx="1113045" cy="538143"/>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t>Digitaal horloge</a:t>
            </a:r>
          </a:p>
        </p:txBody>
      </p:sp>
      <p:grpSp>
        <p:nvGrpSpPr>
          <p:cNvPr id="29" name="Group 50">
            <a:extLst>
              <a:ext uri="{FF2B5EF4-FFF2-40B4-BE49-F238E27FC236}">
                <a16:creationId xmlns:a16="http://schemas.microsoft.com/office/drawing/2014/main" id="{661FBE7C-241A-E9B9-7AC5-A7EBF8E5C9EC}"/>
              </a:ext>
            </a:extLst>
          </p:cNvPr>
          <p:cNvGrpSpPr/>
          <p:nvPr/>
        </p:nvGrpSpPr>
        <p:grpSpPr>
          <a:xfrm>
            <a:off x="1476604" y="767643"/>
            <a:ext cx="10136126" cy="5501330"/>
            <a:chOff x="1024127" y="2786243"/>
            <a:chExt cx="3749016" cy="2852563"/>
          </a:xfrm>
        </p:grpSpPr>
        <p:cxnSp>
          <p:nvCxnSpPr>
            <p:cNvPr id="1034" name="Straight Connector 24">
              <a:extLst>
                <a:ext uri="{FF2B5EF4-FFF2-40B4-BE49-F238E27FC236}">
                  <a16:creationId xmlns:a16="http://schemas.microsoft.com/office/drawing/2014/main" id="{C5A55D9E-0921-DFBB-BB36-5A284646E7BE}"/>
                </a:ext>
              </a:extLst>
            </p:cNvPr>
            <p:cNvCxnSpPr>
              <a:cxnSpLocks/>
            </p:cNvCxnSpPr>
            <p:nvPr/>
          </p:nvCxnSpPr>
          <p:spPr>
            <a:xfrm flipV="1">
              <a:off x="1024128" y="2789110"/>
              <a:ext cx="3741564" cy="2130714"/>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35" name="Rectangle 7">
              <a:extLst>
                <a:ext uri="{FF2B5EF4-FFF2-40B4-BE49-F238E27FC236}">
                  <a16:creationId xmlns:a16="http://schemas.microsoft.com/office/drawing/2014/main" id="{AA9EFEA3-E687-0F5E-0D2E-D7EB67DF350C}"/>
                </a:ext>
              </a:extLst>
            </p:cNvPr>
            <p:cNvSpPr/>
            <p:nvPr/>
          </p:nvSpPr>
          <p:spPr>
            <a:xfrm>
              <a:off x="1024127" y="2786244"/>
              <a:ext cx="3741549" cy="285256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solidFill>
                  <a:schemeClr val="bg1">
                    <a:lumMod val="95000"/>
                  </a:schemeClr>
                </a:solidFill>
              </a:endParaRPr>
            </a:p>
          </p:txBody>
        </p:sp>
        <p:sp>
          <p:nvSpPr>
            <p:cNvPr id="1036" name="Freeform: Shape 8">
              <a:extLst>
                <a:ext uri="{FF2B5EF4-FFF2-40B4-BE49-F238E27FC236}">
                  <a16:creationId xmlns:a16="http://schemas.microsoft.com/office/drawing/2014/main" id="{33315805-A274-F2A1-B718-A3F9E48095ED}"/>
                </a:ext>
              </a:extLst>
            </p:cNvPr>
            <p:cNvSpPr/>
            <p:nvPr/>
          </p:nvSpPr>
          <p:spPr>
            <a:xfrm>
              <a:off x="1434876" y="2786244"/>
              <a:ext cx="3315865" cy="2425186"/>
            </a:xfrm>
            <a:custGeom>
              <a:avLst/>
              <a:gdLst>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2559050 w 2559050"/>
                <a:gd name="connsiteY1" fmla="*/ 1390650 h 1390650"/>
                <a:gd name="connsiteX0" fmla="*/ 7 w 2559057"/>
                <a:gd name="connsiteY0" fmla="*/ 0 h 1390650"/>
                <a:gd name="connsiteX1" fmla="*/ 2559057 w 2559057"/>
                <a:gd name="connsiteY1" fmla="*/ 1390650 h 1390650"/>
                <a:gd name="connsiteX0" fmla="*/ 23 w 2559073"/>
                <a:gd name="connsiteY0" fmla="*/ 0 h 1390650"/>
                <a:gd name="connsiteX1" fmla="*/ 2559073 w 2559073"/>
                <a:gd name="connsiteY1" fmla="*/ 1390650 h 1390650"/>
                <a:gd name="connsiteX0" fmla="*/ 10 w 2559060"/>
                <a:gd name="connsiteY0" fmla="*/ 0 h 1390987"/>
                <a:gd name="connsiteX1" fmla="*/ 2559060 w 2559060"/>
                <a:gd name="connsiteY1" fmla="*/ 1390650 h 1390987"/>
                <a:gd name="connsiteX0" fmla="*/ 10 w 2540010"/>
                <a:gd name="connsiteY0" fmla="*/ 0 h 1593957"/>
                <a:gd name="connsiteX1" fmla="*/ 2540010 w 2540010"/>
                <a:gd name="connsiteY1" fmla="*/ 1593850 h 1593957"/>
                <a:gd name="connsiteX0" fmla="*/ 10 w 2540010"/>
                <a:gd name="connsiteY0" fmla="*/ 0 h 1632044"/>
                <a:gd name="connsiteX1" fmla="*/ 2540010 w 2540010"/>
                <a:gd name="connsiteY1" fmla="*/ 1631950 h 1632044"/>
                <a:gd name="connsiteX0" fmla="*/ 10 w 2540010"/>
                <a:gd name="connsiteY0" fmla="*/ 0 h 1631950"/>
                <a:gd name="connsiteX1" fmla="*/ 2540010 w 2540010"/>
                <a:gd name="connsiteY1" fmla="*/ 1631950 h 1631950"/>
                <a:gd name="connsiteX0" fmla="*/ 0 w 2540000"/>
                <a:gd name="connsiteY0" fmla="*/ 0 h 1643164"/>
                <a:gd name="connsiteX1" fmla="*/ 2540000 w 2540000"/>
                <a:gd name="connsiteY1" fmla="*/ 1631950 h 1643164"/>
                <a:gd name="connsiteX0" fmla="*/ 0 w 2724150"/>
                <a:gd name="connsiteY0" fmla="*/ 0 h 1632353"/>
                <a:gd name="connsiteX1" fmla="*/ 2724150 w 2724150"/>
                <a:gd name="connsiteY1" fmla="*/ 1619250 h 1632353"/>
                <a:gd name="connsiteX0" fmla="*/ 0 w 2724150"/>
                <a:gd name="connsiteY0" fmla="*/ 0 h 1640392"/>
                <a:gd name="connsiteX1" fmla="*/ 2724150 w 2724150"/>
                <a:gd name="connsiteY1" fmla="*/ 1619250 h 1640392"/>
                <a:gd name="connsiteX0" fmla="*/ 0 w 2724150"/>
                <a:gd name="connsiteY0" fmla="*/ 0 h 1620582"/>
                <a:gd name="connsiteX1" fmla="*/ 2724150 w 2724150"/>
                <a:gd name="connsiteY1" fmla="*/ 1619250 h 1620582"/>
              </a:gdLst>
              <a:ahLst/>
              <a:cxnLst>
                <a:cxn ang="0">
                  <a:pos x="connsiteX0" y="connsiteY0"/>
                </a:cxn>
                <a:cxn ang="0">
                  <a:pos x="connsiteX1" y="connsiteY1"/>
                </a:cxn>
              </a:cxnLst>
              <a:rect l="l" t="t" r="r" b="b"/>
              <a:pathLst>
                <a:path w="2724150" h="1620582">
                  <a:moveTo>
                    <a:pt x="0" y="0"/>
                  </a:moveTo>
                  <a:cubicBezTo>
                    <a:pt x="8467" y="1727200"/>
                    <a:pt x="1331383" y="1619250"/>
                    <a:pt x="2724150" y="1619250"/>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037" name="Freeform: Shape 9">
              <a:extLst>
                <a:ext uri="{FF2B5EF4-FFF2-40B4-BE49-F238E27FC236}">
                  <a16:creationId xmlns:a16="http://schemas.microsoft.com/office/drawing/2014/main" id="{5F6705EE-41BC-1A3D-E894-19A3B4A7BA32}"/>
                </a:ext>
              </a:extLst>
            </p:cNvPr>
            <p:cNvSpPr/>
            <p:nvPr/>
          </p:nvSpPr>
          <p:spPr>
            <a:xfrm>
              <a:off x="2017393" y="2786244"/>
              <a:ext cx="2733348" cy="1984055"/>
            </a:xfrm>
            <a:custGeom>
              <a:avLst/>
              <a:gdLst>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2559050 w 2559050"/>
                <a:gd name="connsiteY1" fmla="*/ 1390650 h 1390650"/>
                <a:gd name="connsiteX0" fmla="*/ 7 w 2559057"/>
                <a:gd name="connsiteY0" fmla="*/ 0 h 1390650"/>
                <a:gd name="connsiteX1" fmla="*/ 2559057 w 2559057"/>
                <a:gd name="connsiteY1" fmla="*/ 1390650 h 1390650"/>
                <a:gd name="connsiteX0" fmla="*/ 23 w 2559073"/>
                <a:gd name="connsiteY0" fmla="*/ 0 h 1390650"/>
                <a:gd name="connsiteX1" fmla="*/ 2559073 w 2559073"/>
                <a:gd name="connsiteY1" fmla="*/ 1390650 h 1390650"/>
                <a:gd name="connsiteX0" fmla="*/ 10 w 2559060"/>
                <a:gd name="connsiteY0" fmla="*/ 0 h 1390987"/>
                <a:gd name="connsiteX1" fmla="*/ 2559060 w 2559060"/>
                <a:gd name="connsiteY1" fmla="*/ 1390650 h 1390987"/>
                <a:gd name="connsiteX0" fmla="*/ 10 w 2540010"/>
                <a:gd name="connsiteY0" fmla="*/ 0 h 1593957"/>
                <a:gd name="connsiteX1" fmla="*/ 2540010 w 2540010"/>
                <a:gd name="connsiteY1" fmla="*/ 1593850 h 1593957"/>
                <a:gd name="connsiteX0" fmla="*/ 10 w 2540010"/>
                <a:gd name="connsiteY0" fmla="*/ 0 h 1632044"/>
                <a:gd name="connsiteX1" fmla="*/ 2540010 w 2540010"/>
                <a:gd name="connsiteY1" fmla="*/ 1631950 h 1632044"/>
                <a:gd name="connsiteX0" fmla="*/ 10 w 2540010"/>
                <a:gd name="connsiteY0" fmla="*/ 0 h 1631950"/>
                <a:gd name="connsiteX1" fmla="*/ 2540010 w 2540010"/>
                <a:gd name="connsiteY1" fmla="*/ 1631950 h 1631950"/>
                <a:gd name="connsiteX0" fmla="*/ 0 w 2540000"/>
                <a:gd name="connsiteY0" fmla="*/ 0 h 1643164"/>
                <a:gd name="connsiteX1" fmla="*/ 2540000 w 2540000"/>
                <a:gd name="connsiteY1" fmla="*/ 1631950 h 1643164"/>
                <a:gd name="connsiteX0" fmla="*/ 0 w 2724150"/>
                <a:gd name="connsiteY0" fmla="*/ 0 h 1632353"/>
                <a:gd name="connsiteX1" fmla="*/ 2724150 w 2724150"/>
                <a:gd name="connsiteY1" fmla="*/ 1619250 h 1632353"/>
                <a:gd name="connsiteX0" fmla="*/ 0 w 2724150"/>
                <a:gd name="connsiteY0" fmla="*/ 0 h 1640392"/>
                <a:gd name="connsiteX1" fmla="*/ 2724150 w 2724150"/>
                <a:gd name="connsiteY1" fmla="*/ 1619250 h 1640392"/>
                <a:gd name="connsiteX0" fmla="*/ 0 w 2724150"/>
                <a:gd name="connsiteY0" fmla="*/ 0 h 1620582"/>
                <a:gd name="connsiteX1" fmla="*/ 2724150 w 2724150"/>
                <a:gd name="connsiteY1" fmla="*/ 1619250 h 1620582"/>
              </a:gdLst>
              <a:ahLst/>
              <a:cxnLst>
                <a:cxn ang="0">
                  <a:pos x="connsiteX0" y="connsiteY0"/>
                </a:cxn>
                <a:cxn ang="0">
                  <a:pos x="connsiteX1" y="connsiteY1"/>
                </a:cxn>
              </a:cxnLst>
              <a:rect l="l" t="t" r="r" b="b"/>
              <a:pathLst>
                <a:path w="2724150" h="1620582">
                  <a:moveTo>
                    <a:pt x="0" y="0"/>
                  </a:moveTo>
                  <a:cubicBezTo>
                    <a:pt x="8467" y="1727200"/>
                    <a:pt x="1331383" y="1619250"/>
                    <a:pt x="2724150" y="1619250"/>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800"/>
            </a:p>
          </p:txBody>
        </p:sp>
        <p:sp>
          <p:nvSpPr>
            <p:cNvPr id="1038" name="Freeform: Shape 10">
              <a:extLst>
                <a:ext uri="{FF2B5EF4-FFF2-40B4-BE49-F238E27FC236}">
                  <a16:creationId xmlns:a16="http://schemas.microsoft.com/office/drawing/2014/main" id="{6BB7C920-5576-DC59-A11B-7F1B8780C33D}"/>
                </a:ext>
              </a:extLst>
            </p:cNvPr>
            <p:cNvSpPr/>
            <p:nvPr/>
          </p:nvSpPr>
          <p:spPr>
            <a:xfrm>
              <a:off x="2607378" y="2786244"/>
              <a:ext cx="2143363" cy="1540747"/>
            </a:xfrm>
            <a:custGeom>
              <a:avLst/>
              <a:gdLst>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2559050 w 2559050"/>
                <a:gd name="connsiteY1" fmla="*/ 1390650 h 1390650"/>
                <a:gd name="connsiteX0" fmla="*/ 7 w 2559057"/>
                <a:gd name="connsiteY0" fmla="*/ 0 h 1390650"/>
                <a:gd name="connsiteX1" fmla="*/ 2559057 w 2559057"/>
                <a:gd name="connsiteY1" fmla="*/ 1390650 h 1390650"/>
                <a:gd name="connsiteX0" fmla="*/ 23 w 2559073"/>
                <a:gd name="connsiteY0" fmla="*/ 0 h 1390650"/>
                <a:gd name="connsiteX1" fmla="*/ 2559073 w 2559073"/>
                <a:gd name="connsiteY1" fmla="*/ 1390650 h 1390650"/>
                <a:gd name="connsiteX0" fmla="*/ 10 w 2559060"/>
                <a:gd name="connsiteY0" fmla="*/ 0 h 1390987"/>
                <a:gd name="connsiteX1" fmla="*/ 2559060 w 2559060"/>
                <a:gd name="connsiteY1" fmla="*/ 1390650 h 1390987"/>
                <a:gd name="connsiteX0" fmla="*/ 10 w 2540010"/>
                <a:gd name="connsiteY0" fmla="*/ 0 h 1593957"/>
                <a:gd name="connsiteX1" fmla="*/ 2540010 w 2540010"/>
                <a:gd name="connsiteY1" fmla="*/ 1593850 h 1593957"/>
                <a:gd name="connsiteX0" fmla="*/ 10 w 2540010"/>
                <a:gd name="connsiteY0" fmla="*/ 0 h 1632044"/>
                <a:gd name="connsiteX1" fmla="*/ 2540010 w 2540010"/>
                <a:gd name="connsiteY1" fmla="*/ 1631950 h 1632044"/>
                <a:gd name="connsiteX0" fmla="*/ 10 w 2540010"/>
                <a:gd name="connsiteY0" fmla="*/ 0 h 1631950"/>
                <a:gd name="connsiteX1" fmla="*/ 2540010 w 2540010"/>
                <a:gd name="connsiteY1" fmla="*/ 1631950 h 1631950"/>
                <a:gd name="connsiteX0" fmla="*/ 0 w 2540000"/>
                <a:gd name="connsiteY0" fmla="*/ 0 h 1643164"/>
                <a:gd name="connsiteX1" fmla="*/ 2540000 w 2540000"/>
                <a:gd name="connsiteY1" fmla="*/ 1631950 h 1643164"/>
                <a:gd name="connsiteX0" fmla="*/ 0 w 2724150"/>
                <a:gd name="connsiteY0" fmla="*/ 0 h 1632353"/>
                <a:gd name="connsiteX1" fmla="*/ 2724150 w 2724150"/>
                <a:gd name="connsiteY1" fmla="*/ 1619250 h 1632353"/>
                <a:gd name="connsiteX0" fmla="*/ 0 w 2724150"/>
                <a:gd name="connsiteY0" fmla="*/ 0 h 1640392"/>
                <a:gd name="connsiteX1" fmla="*/ 2724150 w 2724150"/>
                <a:gd name="connsiteY1" fmla="*/ 1619250 h 1640392"/>
                <a:gd name="connsiteX0" fmla="*/ 0 w 2724150"/>
                <a:gd name="connsiteY0" fmla="*/ 0 h 1620582"/>
                <a:gd name="connsiteX1" fmla="*/ 2724150 w 2724150"/>
                <a:gd name="connsiteY1" fmla="*/ 1619250 h 1620582"/>
              </a:gdLst>
              <a:ahLst/>
              <a:cxnLst>
                <a:cxn ang="0">
                  <a:pos x="connsiteX0" y="connsiteY0"/>
                </a:cxn>
                <a:cxn ang="0">
                  <a:pos x="connsiteX1" y="connsiteY1"/>
                </a:cxn>
              </a:cxnLst>
              <a:rect l="l" t="t" r="r" b="b"/>
              <a:pathLst>
                <a:path w="2724150" h="1620582">
                  <a:moveTo>
                    <a:pt x="0" y="0"/>
                  </a:moveTo>
                  <a:cubicBezTo>
                    <a:pt x="8467" y="1727200"/>
                    <a:pt x="1331383" y="1619250"/>
                    <a:pt x="2724150" y="1619250"/>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800"/>
            </a:p>
          </p:txBody>
        </p:sp>
        <p:sp>
          <p:nvSpPr>
            <p:cNvPr id="1039" name="Freeform: Shape 11">
              <a:extLst>
                <a:ext uri="{FF2B5EF4-FFF2-40B4-BE49-F238E27FC236}">
                  <a16:creationId xmlns:a16="http://schemas.microsoft.com/office/drawing/2014/main" id="{8A407F0A-5A66-D245-2748-97DEE99C3EC8}"/>
                </a:ext>
              </a:extLst>
            </p:cNvPr>
            <p:cNvSpPr/>
            <p:nvPr/>
          </p:nvSpPr>
          <p:spPr>
            <a:xfrm>
              <a:off x="3189894" y="2786244"/>
              <a:ext cx="1560846" cy="1029567"/>
            </a:xfrm>
            <a:custGeom>
              <a:avLst/>
              <a:gdLst>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2559050 w 2559050"/>
                <a:gd name="connsiteY1" fmla="*/ 1390650 h 1390650"/>
                <a:gd name="connsiteX0" fmla="*/ 7 w 2559057"/>
                <a:gd name="connsiteY0" fmla="*/ 0 h 1390650"/>
                <a:gd name="connsiteX1" fmla="*/ 2559057 w 2559057"/>
                <a:gd name="connsiteY1" fmla="*/ 1390650 h 1390650"/>
                <a:gd name="connsiteX0" fmla="*/ 23 w 2559073"/>
                <a:gd name="connsiteY0" fmla="*/ 0 h 1390650"/>
                <a:gd name="connsiteX1" fmla="*/ 2559073 w 2559073"/>
                <a:gd name="connsiteY1" fmla="*/ 1390650 h 1390650"/>
                <a:gd name="connsiteX0" fmla="*/ 10 w 2559060"/>
                <a:gd name="connsiteY0" fmla="*/ 0 h 1390987"/>
                <a:gd name="connsiteX1" fmla="*/ 2559060 w 2559060"/>
                <a:gd name="connsiteY1" fmla="*/ 1390650 h 1390987"/>
                <a:gd name="connsiteX0" fmla="*/ 10 w 2540010"/>
                <a:gd name="connsiteY0" fmla="*/ 0 h 1593957"/>
                <a:gd name="connsiteX1" fmla="*/ 2540010 w 2540010"/>
                <a:gd name="connsiteY1" fmla="*/ 1593850 h 1593957"/>
                <a:gd name="connsiteX0" fmla="*/ 10 w 2540010"/>
                <a:gd name="connsiteY0" fmla="*/ 0 h 1632044"/>
                <a:gd name="connsiteX1" fmla="*/ 2540010 w 2540010"/>
                <a:gd name="connsiteY1" fmla="*/ 1631950 h 1632044"/>
                <a:gd name="connsiteX0" fmla="*/ 10 w 2540010"/>
                <a:gd name="connsiteY0" fmla="*/ 0 h 1631950"/>
                <a:gd name="connsiteX1" fmla="*/ 2540010 w 2540010"/>
                <a:gd name="connsiteY1" fmla="*/ 1631950 h 1631950"/>
                <a:gd name="connsiteX0" fmla="*/ 0 w 2540000"/>
                <a:gd name="connsiteY0" fmla="*/ 0 h 1643164"/>
                <a:gd name="connsiteX1" fmla="*/ 2540000 w 2540000"/>
                <a:gd name="connsiteY1" fmla="*/ 1631950 h 1643164"/>
                <a:gd name="connsiteX0" fmla="*/ 0 w 2724150"/>
                <a:gd name="connsiteY0" fmla="*/ 0 h 1632353"/>
                <a:gd name="connsiteX1" fmla="*/ 2724150 w 2724150"/>
                <a:gd name="connsiteY1" fmla="*/ 1619250 h 1632353"/>
                <a:gd name="connsiteX0" fmla="*/ 0 w 2724150"/>
                <a:gd name="connsiteY0" fmla="*/ 0 h 1640392"/>
                <a:gd name="connsiteX1" fmla="*/ 2724150 w 2724150"/>
                <a:gd name="connsiteY1" fmla="*/ 1619250 h 1640392"/>
                <a:gd name="connsiteX0" fmla="*/ 0 w 2724150"/>
                <a:gd name="connsiteY0" fmla="*/ 0 h 1620582"/>
                <a:gd name="connsiteX1" fmla="*/ 2724150 w 2724150"/>
                <a:gd name="connsiteY1" fmla="*/ 1619250 h 1620582"/>
              </a:gdLst>
              <a:ahLst/>
              <a:cxnLst>
                <a:cxn ang="0">
                  <a:pos x="connsiteX0" y="connsiteY0"/>
                </a:cxn>
                <a:cxn ang="0">
                  <a:pos x="connsiteX1" y="connsiteY1"/>
                </a:cxn>
              </a:cxnLst>
              <a:rect l="l" t="t" r="r" b="b"/>
              <a:pathLst>
                <a:path w="2724150" h="1620582">
                  <a:moveTo>
                    <a:pt x="0" y="0"/>
                  </a:moveTo>
                  <a:cubicBezTo>
                    <a:pt x="8467" y="1727200"/>
                    <a:pt x="1331383" y="1619250"/>
                    <a:pt x="2724150" y="1619250"/>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800"/>
            </a:p>
          </p:txBody>
        </p:sp>
        <p:sp>
          <p:nvSpPr>
            <p:cNvPr id="1040" name="Freeform: Shape 12">
              <a:extLst>
                <a:ext uri="{FF2B5EF4-FFF2-40B4-BE49-F238E27FC236}">
                  <a16:creationId xmlns:a16="http://schemas.microsoft.com/office/drawing/2014/main" id="{15EAED1A-29F1-4FA6-A33D-B8D48FD1AB90}"/>
                </a:ext>
              </a:extLst>
            </p:cNvPr>
            <p:cNvSpPr/>
            <p:nvPr/>
          </p:nvSpPr>
          <p:spPr>
            <a:xfrm>
              <a:off x="3895266" y="2786244"/>
              <a:ext cx="877877" cy="571319"/>
            </a:xfrm>
            <a:custGeom>
              <a:avLst/>
              <a:gdLst>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539750 w 2559050"/>
                <a:gd name="connsiteY1" fmla="*/ 977900 h 1390650"/>
                <a:gd name="connsiteX2" fmla="*/ 2559050 w 2559050"/>
                <a:gd name="connsiteY2" fmla="*/ 1390650 h 1390650"/>
                <a:gd name="connsiteX0" fmla="*/ 0 w 2559050"/>
                <a:gd name="connsiteY0" fmla="*/ 0 h 1390650"/>
                <a:gd name="connsiteX1" fmla="*/ 2559050 w 2559050"/>
                <a:gd name="connsiteY1" fmla="*/ 1390650 h 1390650"/>
                <a:gd name="connsiteX0" fmla="*/ 7 w 2559057"/>
                <a:gd name="connsiteY0" fmla="*/ 0 h 1390650"/>
                <a:gd name="connsiteX1" fmla="*/ 2559057 w 2559057"/>
                <a:gd name="connsiteY1" fmla="*/ 1390650 h 1390650"/>
                <a:gd name="connsiteX0" fmla="*/ 23 w 2559073"/>
                <a:gd name="connsiteY0" fmla="*/ 0 h 1390650"/>
                <a:gd name="connsiteX1" fmla="*/ 2559073 w 2559073"/>
                <a:gd name="connsiteY1" fmla="*/ 1390650 h 1390650"/>
                <a:gd name="connsiteX0" fmla="*/ 10 w 2559060"/>
                <a:gd name="connsiteY0" fmla="*/ 0 h 1390987"/>
                <a:gd name="connsiteX1" fmla="*/ 2559060 w 2559060"/>
                <a:gd name="connsiteY1" fmla="*/ 1390650 h 1390987"/>
                <a:gd name="connsiteX0" fmla="*/ 10 w 2540010"/>
                <a:gd name="connsiteY0" fmla="*/ 0 h 1593957"/>
                <a:gd name="connsiteX1" fmla="*/ 2540010 w 2540010"/>
                <a:gd name="connsiteY1" fmla="*/ 1593850 h 1593957"/>
                <a:gd name="connsiteX0" fmla="*/ 10 w 2540010"/>
                <a:gd name="connsiteY0" fmla="*/ 0 h 1632044"/>
                <a:gd name="connsiteX1" fmla="*/ 2540010 w 2540010"/>
                <a:gd name="connsiteY1" fmla="*/ 1631950 h 1632044"/>
                <a:gd name="connsiteX0" fmla="*/ 10 w 2540010"/>
                <a:gd name="connsiteY0" fmla="*/ 0 h 1631950"/>
                <a:gd name="connsiteX1" fmla="*/ 2540010 w 2540010"/>
                <a:gd name="connsiteY1" fmla="*/ 1631950 h 1631950"/>
                <a:gd name="connsiteX0" fmla="*/ 0 w 2540000"/>
                <a:gd name="connsiteY0" fmla="*/ 0 h 1643164"/>
                <a:gd name="connsiteX1" fmla="*/ 2540000 w 2540000"/>
                <a:gd name="connsiteY1" fmla="*/ 1631950 h 1643164"/>
                <a:gd name="connsiteX0" fmla="*/ 0 w 2724150"/>
                <a:gd name="connsiteY0" fmla="*/ 0 h 1632353"/>
                <a:gd name="connsiteX1" fmla="*/ 2724150 w 2724150"/>
                <a:gd name="connsiteY1" fmla="*/ 1619250 h 1632353"/>
                <a:gd name="connsiteX0" fmla="*/ 0 w 2724150"/>
                <a:gd name="connsiteY0" fmla="*/ 0 h 1640392"/>
                <a:gd name="connsiteX1" fmla="*/ 2724150 w 2724150"/>
                <a:gd name="connsiteY1" fmla="*/ 1619250 h 1640392"/>
                <a:gd name="connsiteX0" fmla="*/ 0 w 2724150"/>
                <a:gd name="connsiteY0" fmla="*/ 0 h 1620582"/>
                <a:gd name="connsiteX1" fmla="*/ 2724150 w 2724150"/>
                <a:gd name="connsiteY1" fmla="*/ 1619250 h 1620582"/>
              </a:gdLst>
              <a:ahLst/>
              <a:cxnLst>
                <a:cxn ang="0">
                  <a:pos x="connsiteX0" y="connsiteY0"/>
                </a:cxn>
                <a:cxn ang="0">
                  <a:pos x="connsiteX1" y="connsiteY1"/>
                </a:cxn>
              </a:cxnLst>
              <a:rect l="l" t="t" r="r" b="b"/>
              <a:pathLst>
                <a:path w="2724150" h="1620582">
                  <a:moveTo>
                    <a:pt x="0" y="0"/>
                  </a:moveTo>
                  <a:cubicBezTo>
                    <a:pt x="8467" y="1727200"/>
                    <a:pt x="1331383" y="1619250"/>
                    <a:pt x="2724150" y="1619250"/>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800"/>
            </a:p>
          </p:txBody>
        </p:sp>
        <p:cxnSp>
          <p:nvCxnSpPr>
            <p:cNvPr id="1041" name="Straight Connector 22">
              <a:extLst>
                <a:ext uri="{FF2B5EF4-FFF2-40B4-BE49-F238E27FC236}">
                  <a16:creationId xmlns:a16="http://schemas.microsoft.com/office/drawing/2014/main" id="{42BA36DF-B18C-9AFB-AC45-B174B713AFE6}"/>
                </a:ext>
              </a:extLst>
            </p:cNvPr>
            <p:cNvCxnSpPr/>
            <p:nvPr/>
          </p:nvCxnSpPr>
          <p:spPr>
            <a:xfrm flipV="1">
              <a:off x="1024128" y="2786243"/>
              <a:ext cx="3741564" cy="713105"/>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2" name="Straight Connector 23">
              <a:extLst>
                <a:ext uri="{FF2B5EF4-FFF2-40B4-BE49-F238E27FC236}">
                  <a16:creationId xmlns:a16="http://schemas.microsoft.com/office/drawing/2014/main" id="{923AC053-0035-9187-AB07-F20D8630CC04}"/>
                </a:ext>
              </a:extLst>
            </p:cNvPr>
            <p:cNvCxnSpPr>
              <a:cxnSpLocks/>
            </p:cNvCxnSpPr>
            <p:nvPr/>
          </p:nvCxnSpPr>
          <p:spPr>
            <a:xfrm flipV="1">
              <a:off x="1024128" y="2797853"/>
              <a:ext cx="3741564" cy="1416848"/>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3" name="Straight Connector 25">
              <a:extLst>
                <a:ext uri="{FF2B5EF4-FFF2-40B4-BE49-F238E27FC236}">
                  <a16:creationId xmlns:a16="http://schemas.microsoft.com/office/drawing/2014/main" id="{1C172CA4-8FFA-FA40-EB98-D13255E5E2DA}"/>
                </a:ext>
              </a:extLst>
            </p:cNvPr>
            <p:cNvCxnSpPr>
              <a:cxnSpLocks/>
            </p:cNvCxnSpPr>
            <p:nvPr/>
          </p:nvCxnSpPr>
          <p:spPr>
            <a:xfrm flipV="1">
              <a:off x="1024128" y="2792676"/>
              <a:ext cx="3741564" cy="2844518"/>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4" name="Straight Connector 26">
              <a:extLst>
                <a:ext uri="{FF2B5EF4-FFF2-40B4-BE49-F238E27FC236}">
                  <a16:creationId xmlns:a16="http://schemas.microsoft.com/office/drawing/2014/main" id="{12A9F304-5287-55C6-4A37-2043FC53208B}"/>
                </a:ext>
              </a:extLst>
            </p:cNvPr>
            <p:cNvCxnSpPr>
              <a:cxnSpLocks/>
            </p:cNvCxnSpPr>
            <p:nvPr/>
          </p:nvCxnSpPr>
          <p:spPr>
            <a:xfrm flipV="1">
              <a:off x="1969770" y="2791064"/>
              <a:ext cx="2788637" cy="284613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5" name="Straight Connector 27">
              <a:extLst>
                <a:ext uri="{FF2B5EF4-FFF2-40B4-BE49-F238E27FC236}">
                  <a16:creationId xmlns:a16="http://schemas.microsoft.com/office/drawing/2014/main" id="{A9DE5A92-B658-A0CA-CB0F-DE4C0B1E6E40}"/>
                </a:ext>
              </a:extLst>
            </p:cNvPr>
            <p:cNvCxnSpPr>
              <a:cxnSpLocks/>
            </p:cNvCxnSpPr>
            <p:nvPr/>
          </p:nvCxnSpPr>
          <p:spPr>
            <a:xfrm flipV="1">
              <a:off x="2897662" y="2797853"/>
              <a:ext cx="1853125" cy="2839341"/>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6" name="Straight Connector 28">
              <a:extLst>
                <a:ext uri="{FF2B5EF4-FFF2-40B4-BE49-F238E27FC236}">
                  <a16:creationId xmlns:a16="http://schemas.microsoft.com/office/drawing/2014/main" id="{07E4BF5B-85F5-0869-A171-14294A8D490E}"/>
                </a:ext>
              </a:extLst>
            </p:cNvPr>
            <p:cNvCxnSpPr>
              <a:cxnSpLocks/>
            </p:cNvCxnSpPr>
            <p:nvPr/>
          </p:nvCxnSpPr>
          <p:spPr>
            <a:xfrm flipV="1">
              <a:off x="3830873" y="2801390"/>
              <a:ext cx="919914" cy="2835805"/>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0" name="Rechthoek: afgeronde hoeken 29">
            <a:extLst>
              <a:ext uri="{FF2B5EF4-FFF2-40B4-BE49-F238E27FC236}">
                <a16:creationId xmlns:a16="http://schemas.microsoft.com/office/drawing/2014/main" id="{86DE0011-6CE4-FA09-1B51-55DC64DFA0CC}"/>
              </a:ext>
            </a:extLst>
          </p:cNvPr>
          <p:cNvSpPr/>
          <p:nvPr/>
        </p:nvSpPr>
        <p:spPr>
          <a:xfrm>
            <a:off x="5584727" y="3073028"/>
            <a:ext cx="1129785" cy="59087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solidFill>
                  <a:schemeClr val="bg1"/>
                </a:solidFill>
              </a:rPr>
              <a:t>Oogdruppel</a:t>
            </a:r>
          </a:p>
          <a:p>
            <a:pPr algn="ctr"/>
            <a:r>
              <a:rPr lang="nl-NL" sz="1200">
                <a:solidFill>
                  <a:schemeClr val="bg1"/>
                </a:solidFill>
              </a:rPr>
              <a:t>bril</a:t>
            </a:r>
          </a:p>
        </p:txBody>
      </p:sp>
      <p:sp>
        <p:nvSpPr>
          <p:cNvPr id="26" name="Rechthoek: afgeronde hoeken 25">
            <a:extLst>
              <a:ext uri="{FF2B5EF4-FFF2-40B4-BE49-F238E27FC236}">
                <a16:creationId xmlns:a16="http://schemas.microsoft.com/office/drawing/2014/main" id="{36E11B61-A194-8B7B-C0D3-23B3A0D7C986}"/>
              </a:ext>
            </a:extLst>
          </p:cNvPr>
          <p:cNvSpPr/>
          <p:nvPr/>
        </p:nvSpPr>
        <p:spPr>
          <a:xfrm>
            <a:off x="2985982" y="4564863"/>
            <a:ext cx="1129785" cy="59087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dirty="0">
                <a:solidFill>
                  <a:schemeClr val="bg1"/>
                </a:solidFill>
              </a:rPr>
              <a:t>Project x</a:t>
            </a:r>
          </a:p>
        </p:txBody>
      </p:sp>
      <p:sp>
        <p:nvSpPr>
          <p:cNvPr id="31" name="Rectangle: Folded Corner 44">
            <a:extLst>
              <a:ext uri="{FF2B5EF4-FFF2-40B4-BE49-F238E27FC236}">
                <a16:creationId xmlns:a16="http://schemas.microsoft.com/office/drawing/2014/main" id="{8E7327DC-8805-D6E9-441A-9B887DA1DF5C}"/>
              </a:ext>
            </a:extLst>
          </p:cNvPr>
          <p:cNvSpPr/>
          <p:nvPr/>
        </p:nvSpPr>
        <p:spPr>
          <a:xfrm>
            <a:off x="10907320" y="1336429"/>
            <a:ext cx="906004" cy="74414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solidFill>
                  <a:schemeClr val="bg1"/>
                </a:solidFill>
              </a:rPr>
              <a:t>Einde van de wereld (as we </a:t>
            </a:r>
          </a:p>
          <a:p>
            <a:pPr algn="ctr"/>
            <a:r>
              <a:rPr lang="nl-NL" sz="1200">
                <a:solidFill>
                  <a:schemeClr val="bg1"/>
                </a:solidFill>
              </a:rPr>
              <a:t>know </a:t>
            </a:r>
            <a:r>
              <a:rPr lang="nl-NL" sz="1200" err="1">
                <a:solidFill>
                  <a:schemeClr val="bg1"/>
                </a:solidFill>
              </a:rPr>
              <a:t>it</a:t>
            </a:r>
            <a:r>
              <a:rPr lang="nl-NL" sz="1200">
                <a:solidFill>
                  <a:schemeClr val="bg1"/>
                </a:solidFill>
              </a:rPr>
              <a:t>)</a:t>
            </a:r>
          </a:p>
        </p:txBody>
      </p:sp>
      <p:sp>
        <p:nvSpPr>
          <p:cNvPr id="1024" name="Rectangle: Rounded Corners 29">
            <a:extLst>
              <a:ext uri="{FF2B5EF4-FFF2-40B4-BE49-F238E27FC236}">
                <a16:creationId xmlns:a16="http://schemas.microsoft.com/office/drawing/2014/main" id="{B54E1BBB-A8C5-0026-2E64-5871B8ABD5D7}"/>
              </a:ext>
            </a:extLst>
          </p:cNvPr>
          <p:cNvSpPr/>
          <p:nvPr/>
        </p:nvSpPr>
        <p:spPr>
          <a:xfrm>
            <a:off x="206474" y="2526517"/>
            <a:ext cx="1081188" cy="3969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100">
                <a:solidFill>
                  <a:schemeClr val="bg1"/>
                </a:solidFill>
              </a:rPr>
              <a:t>Thema lijn 2</a:t>
            </a:r>
          </a:p>
        </p:txBody>
      </p:sp>
      <p:sp>
        <p:nvSpPr>
          <p:cNvPr id="1025" name="Tekstvak 7">
            <a:extLst>
              <a:ext uri="{FF2B5EF4-FFF2-40B4-BE49-F238E27FC236}">
                <a16:creationId xmlns:a16="http://schemas.microsoft.com/office/drawing/2014/main" id="{EAD28C48-A7BA-8AA6-A911-A872D5F29C26}"/>
              </a:ext>
            </a:extLst>
          </p:cNvPr>
          <p:cNvSpPr txBox="1"/>
          <p:nvPr/>
        </p:nvSpPr>
        <p:spPr>
          <a:xfrm>
            <a:off x="8115425" y="86702"/>
            <a:ext cx="3857290" cy="577081"/>
          </a:xfrm>
          <a:prstGeom prst="rect">
            <a:avLst/>
          </a:prstGeom>
          <a:noFill/>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50" b="1"/>
              <a:t>Projecten zichtbaar in de tijd wegzetten geeft inzicht en rust. Hierdoor kan je piekbelasting goed in kaart brengen. Werkt vaak goed in combinatie met het vorige overzicht.</a:t>
            </a:r>
          </a:p>
        </p:txBody>
      </p:sp>
      <p:sp>
        <p:nvSpPr>
          <p:cNvPr id="1029" name="Rechthoek: afgeronde hoeken 1028">
            <a:extLst>
              <a:ext uri="{FF2B5EF4-FFF2-40B4-BE49-F238E27FC236}">
                <a16:creationId xmlns:a16="http://schemas.microsoft.com/office/drawing/2014/main" id="{0BCBC30E-4BCE-5D77-77FE-DD5FA12D2D8D}"/>
              </a:ext>
            </a:extLst>
          </p:cNvPr>
          <p:cNvSpPr/>
          <p:nvPr/>
        </p:nvSpPr>
        <p:spPr>
          <a:xfrm>
            <a:off x="1621031" y="1256090"/>
            <a:ext cx="1113045" cy="538143"/>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t>VIPP 5</a:t>
            </a:r>
          </a:p>
        </p:txBody>
      </p:sp>
      <p:sp>
        <p:nvSpPr>
          <p:cNvPr id="1031" name="Rechthoek: afgeronde hoeken 1030">
            <a:extLst>
              <a:ext uri="{FF2B5EF4-FFF2-40B4-BE49-F238E27FC236}">
                <a16:creationId xmlns:a16="http://schemas.microsoft.com/office/drawing/2014/main" id="{730A350F-593F-8D44-3B9B-1F11C525E351}"/>
              </a:ext>
            </a:extLst>
          </p:cNvPr>
          <p:cNvSpPr/>
          <p:nvPr/>
        </p:nvSpPr>
        <p:spPr>
          <a:xfrm>
            <a:off x="5924649" y="1099642"/>
            <a:ext cx="1113045" cy="538143"/>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t>HAP -SEH</a:t>
            </a:r>
          </a:p>
        </p:txBody>
      </p:sp>
      <p:sp>
        <p:nvSpPr>
          <p:cNvPr id="1032" name="Rechthoek: afgeronde hoeken 1031">
            <a:extLst>
              <a:ext uri="{FF2B5EF4-FFF2-40B4-BE49-F238E27FC236}">
                <a16:creationId xmlns:a16="http://schemas.microsoft.com/office/drawing/2014/main" id="{CBB2886D-BD74-84C1-473E-2E495E5A9C1D}"/>
              </a:ext>
            </a:extLst>
          </p:cNvPr>
          <p:cNvSpPr/>
          <p:nvPr/>
        </p:nvSpPr>
        <p:spPr>
          <a:xfrm>
            <a:off x="3652571" y="3081388"/>
            <a:ext cx="1129785" cy="59087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solidFill>
                  <a:schemeClr val="bg1"/>
                </a:solidFill>
                <a:cs typeface="Calibri"/>
              </a:rPr>
              <a:t>Uitwisseling Geboortezorg</a:t>
            </a:r>
          </a:p>
        </p:txBody>
      </p:sp>
      <p:sp>
        <p:nvSpPr>
          <p:cNvPr id="1033" name="Rectangle: Folded Corner 44">
            <a:extLst>
              <a:ext uri="{FF2B5EF4-FFF2-40B4-BE49-F238E27FC236}">
                <a16:creationId xmlns:a16="http://schemas.microsoft.com/office/drawing/2014/main" id="{3F6A8E1D-D5CB-9F86-6B4B-88A419849DFF}"/>
              </a:ext>
            </a:extLst>
          </p:cNvPr>
          <p:cNvSpPr/>
          <p:nvPr/>
        </p:nvSpPr>
        <p:spPr>
          <a:xfrm>
            <a:off x="6731904" y="3868243"/>
            <a:ext cx="611579" cy="41932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solidFill>
                  <a:schemeClr val="bg1"/>
                </a:solidFill>
              </a:rPr>
              <a:t>PGO</a:t>
            </a:r>
          </a:p>
        </p:txBody>
      </p:sp>
      <p:sp>
        <p:nvSpPr>
          <p:cNvPr id="13" name="Rectangle: Rounded Corners 29">
            <a:extLst>
              <a:ext uri="{FF2B5EF4-FFF2-40B4-BE49-F238E27FC236}">
                <a16:creationId xmlns:a16="http://schemas.microsoft.com/office/drawing/2014/main" id="{BB2E4CEF-AEC8-342A-9AE8-733211D4EDDD}"/>
              </a:ext>
            </a:extLst>
          </p:cNvPr>
          <p:cNvSpPr/>
          <p:nvPr/>
        </p:nvSpPr>
        <p:spPr>
          <a:xfrm>
            <a:off x="9939844" y="1277172"/>
            <a:ext cx="822126" cy="465414"/>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a:solidFill>
                  <a:schemeClr val="bg1"/>
                </a:solidFill>
              </a:rPr>
              <a:t>Data los van </a:t>
            </a:r>
          </a:p>
          <a:p>
            <a:pPr algn="ctr"/>
            <a:r>
              <a:rPr lang="nl-NL" sz="1200">
                <a:solidFill>
                  <a:schemeClr val="bg1"/>
                </a:solidFill>
              </a:rPr>
              <a:t>applicaties</a:t>
            </a:r>
          </a:p>
        </p:txBody>
      </p:sp>
      <p:sp>
        <p:nvSpPr>
          <p:cNvPr id="22" name="Rectangle: Rounded Corners 33">
            <a:extLst>
              <a:ext uri="{FF2B5EF4-FFF2-40B4-BE49-F238E27FC236}">
                <a16:creationId xmlns:a16="http://schemas.microsoft.com/office/drawing/2014/main" id="{E18AA786-2BB9-4902-4C1E-470900B7E3F3}"/>
              </a:ext>
            </a:extLst>
          </p:cNvPr>
          <p:cNvSpPr/>
          <p:nvPr/>
        </p:nvSpPr>
        <p:spPr>
          <a:xfrm>
            <a:off x="9726557" y="911418"/>
            <a:ext cx="594876" cy="207154"/>
          </a:xfrm>
          <a:prstGeom prst="roundRect">
            <a:avLst/>
          </a:prstGeom>
          <a:solidFill>
            <a:schemeClr val="accent6">
              <a:lumMod val="60000"/>
              <a:lumOff val="40000"/>
            </a:schemeClr>
          </a:solidFill>
          <a:ln>
            <a:solidFill>
              <a:schemeClr val="accent6">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400">
                <a:solidFill>
                  <a:schemeClr val="bg1"/>
                </a:solidFill>
              </a:rPr>
              <a:t>2029</a:t>
            </a:r>
          </a:p>
        </p:txBody>
      </p:sp>
      <p:sp>
        <p:nvSpPr>
          <p:cNvPr id="21" name="Rectangle: Rounded Corners 33">
            <a:extLst>
              <a:ext uri="{FF2B5EF4-FFF2-40B4-BE49-F238E27FC236}">
                <a16:creationId xmlns:a16="http://schemas.microsoft.com/office/drawing/2014/main" id="{9F553EE8-AF41-307A-B937-4A348C8527D9}"/>
              </a:ext>
            </a:extLst>
          </p:cNvPr>
          <p:cNvSpPr/>
          <p:nvPr/>
        </p:nvSpPr>
        <p:spPr>
          <a:xfrm>
            <a:off x="11017854" y="919864"/>
            <a:ext cx="594876" cy="207154"/>
          </a:xfrm>
          <a:prstGeom prst="roundRect">
            <a:avLst/>
          </a:prstGeom>
          <a:solidFill>
            <a:schemeClr val="accent6">
              <a:lumMod val="60000"/>
              <a:lumOff val="40000"/>
            </a:schemeClr>
          </a:solidFill>
          <a:ln>
            <a:solidFill>
              <a:schemeClr val="accent6">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none"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400">
                <a:solidFill>
                  <a:schemeClr val="bg1"/>
                </a:solidFill>
              </a:rPr>
              <a:t>2030</a:t>
            </a:r>
          </a:p>
        </p:txBody>
      </p:sp>
      <p:sp>
        <p:nvSpPr>
          <p:cNvPr id="1047" name="Ster: 5 punten 1046">
            <a:extLst>
              <a:ext uri="{FF2B5EF4-FFF2-40B4-BE49-F238E27FC236}">
                <a16:creationId xmlns:a16="http://schemas.microsoft.com/office/drawing/2014/main" id="{D9F8E348-0001-D1FE-6864-BB4E3FA6EE7A}"/>
              </a:ext>
            </a:extLst>
          </p:cNvPr>
          <p:cNvSpPr/>
          <p:nvPr/>
        </p:nvSpPr>
        <p:spPr>
          <a:xfrm>
            <a:off x="7617952" y="145102"/>
            <a:ext cx="478331" cy="438327"/>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Tree>
    <p:extLst>
      <p:ext uri="{BB962C8B-B14F-4D97-AF65-F5344CB8AC3E}">
        <p14:creationId xmlns:p14="http://schemas.microsoft.com/office/powerpoint/2010/main" val="396546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B9320-39E7-BEF4-34F5-2848C3ACCCFD}"/>
              </a:ext>
            </a:extLst>
          </p:cNvPr>
          <p:cNvSpPr>
            <a:spLocks noGrp="1"/>
          </p:cNvSpPr>
          <p:nvPr/>
        </p:nvSpPr>
        <p:spPr>
          <a:xfrm>
            <a:off x="1892808" y="0"/>
            <a:ext cx="6611112" cy="6613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chemeClr val="bg1"/>
                </a:solidFill>
                <a:latin typeface="Fira Sans" panose="020B0503050000020004" pitchFamily="34" charset="0"/>
                <a:ea typeface="+mj-ea"/>
                <a:cs typeface="+mj-cs"/>
              </a:defRPr>
            </a:lvl1pPr>
          </a:lstStyle>
          <a:p>
            <a:r>
              <a:rPr lang="nl-NL" sz="3200" dirty="0">
                <a:solidFill>
                  <a:schemeClr val="tx2"/>
                </a:solidFill>
                <a:latin typeface="+mj-lt"/>
              </a:rPr>
              <a:t>Voorbeeld regio-architectuur</a:t>
            </a:r>
          </a:p>
        </p:txBody>
      </p:sp>
      <p:sp>
        <p:nvSpPr>
          <p:cNvPr id="3" name="Tekstvak 7">
            <a:extLst>
              <a:ext uri="{FF2B5EF4-FFF2-40B4-BE49-F238E27FC236}">
                <a16:creationId xmlns:a16="http://schemas.microsoft.com/office/drawing/2014/main" id="{9B5ACD7B-2F8E-6450-3AEC-75519DA3FCD5}"/>
              </a:ext>
            </a:extLst>
          </p:cNvPr>
          <p:cNvSpPr txBox="1"/>
          <p:nvPr/>
        </p:nvSpPr>
        <p:spPr>
          <a:xfrm>
            <a:off x="9500604" y="1705190"/>
            <a:ext cx="2289219" cy="2192908"/>
          </a:xfrm>
          <a:prstGeom prst="rect">
            <a:avLst/>
          </a:prstGeom>
          <a:noFill/>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50" b="1" dirty="0"/>
              <a:t>Weten welke applicaties er gebruikt worden in de regio en wie met wie gegevens uitwisselt is erg handig en fijn wanneer je nieuwe ICT-projecten wil starten. Wij noemen dit architectuur light. Is zeker nog niet volledig maar ondersteunt de discussie. Een simpele versie kun je al maken in PowerPoint en geeft veel inzicht in gegevensuitwisseling in de regio. Bijvoorbeeld wanneer je gesprekken voert over het gebruik van een dataplatform in de regio.</a:t>
            </a:r>
          </a:p>
        </p:txBody>
      </p:sp>
      <p:sp>
        <p:nvSpPr>
          <p:cNvPr id="4" name="Ster: 5 punten 3">
            <a:extLst>
              <a:ext uri="{FF2B5EF4-FFF2-40B4-BE49-F238E27FC236}">
                <a16:creationId xmlns:a16="http://schemas.microsoft.com/office/drawing/2014/main" id="{8156DA35-A9CF-CFA9-F47F-ED702A3FD983}"/>
              </a:ext>
            </a:extLst>
          </p:cNvPr>
          <p:cNvSpPr/>
          <p:nvPr/>
        </p:nvSpPr>
        <p:spPr>
          <a:xfrm>
            <a:off x="9576177" y="1144280"/>
            <a:ext cx="478331" cy="438327"/>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p>
        </p:txBody>
      </p:sp>
      <p:pic>
        <p:nvPicPr>
          <p:cNvPr id="5" name="Afbeelding 4" descr="Afbeelding met tekst, diagram, schermopname, Plan&#10;&#10;Automatisch gegenereerde beschrijving">
            <a:extLst>
              <a:ext uri="{FF2B5EF4-FFF2-40B4-BE49-F238E27FC236}">
                <a16:creationId xmlns:a16="http://schemas.microsoft.com/office/drawing/2014/main" id="{7F4B8CB4-9B05-E753-C48C-A936AD5EC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8" y="577352"/>
            <a:ext cx="8930640" cy="6280648"/>
          </a:xfrm>
          <a:prstGeom prst="rect">
            <a:avLst/>
          </a:prstGeom>
        </p:spPr>
      </p:pic>
    </p:spTree>
    <p:extLst>
      <p:ext uri="{BB962C8B-B14F-4D97-AF65-F5344CB8AC3E}">
        <p14:creationId xmlns:p14="http://schemas.microsoft.com/office/powerpoint/2010/main" val="3209882260"/>
      </p:ext>
    </p:extLst>
  </p:cSld>
  <p:clrMapOvr>
    <a:masterClrMapping/>
  </p:clrMapOvr>
</p:sld>
</file>

<file path=ppt/theme/theme1.xml><?xml version="1.0" encoding="utf-8"?>
<a:theme xmlns:a="http://schemas.openxmlformats.org/drawingml/2006/main" name="MxI presentatie">
  <a:themeElements>
    <a:clrScheme name="M&amp;IPartners">
      <a:dk1>
        <a:srgbClr val="000000"/>
      </a:dk1>
      <a:lt1>
        <a:sysClr val="window" lastClr="FFFFFF"/>
      </a:lt1>
      <a:dk2>
        <a:srgbClr val="0082A6"/>
      </a:dk2>
      <a:lt2>
        <a:srgbClr val="99BCD2"/>
      </a:lt2>
      <a:accent1>
        <a:srgbClr val="3FA3C1"/>
      </a:accent1>
      <a:accent2>
        <a:srgbClr val="883486"/>
      </a:accent2>
      <a:accent3>
        <a:srgbClr val="96C1E6"/>
      </a:accent3>
      <a:accent4>
        <a:srgbClr val="006782"/>
      </a:accent4>
      <a:accent5>
        <a:srgbClr val="678EA6"/>
      </a:accent5>
      <a:accent6>
        <a:srgbClr val="AABAC7"/>
      </a:accent6>
      <a:hlink>
        <a:srgbClr val="3FA3C1"/>
      </a:hlink>
      <a:folHlink>
        <a:srgbClr val="AABAC7"/>
      </a:folHlink>
    </a:clrScheme>
    <a:fontScheme name="M&amp;IPartner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 id="{14A61D93-92C3-4127-A51E-EB4F0C89CCBD}" vid="{594036E0-32C4-474E-BBEC-6B7DAEFDE2F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429225987A704C971CAE823306C405" ma:contentTypeVersion="19" ma:contentTypeDescription="Een nieuw document maken." ma:contentTypeScope="" ma:versionID="56427f085d569b22fbeaff2ae23ad5a0">
  <xsd:schema xmlns:xsd="http://www.w3.org/2001/XMLSchema" xmlns:xs="http://www.w3.org/2001/XMLSchema" xmlns:p="http://schemas.microsoft.com/office/2006/metadata/properties" xmlns:ns2="ce8022a3-b256-4722-9573-f5872da01f5e" xmlns:ns3="9f2ba51d-3347-4977-9322-4198fa9a2869" targetNamespace="http://schemas.microsoft.com/office/2006/metadata/properties" ma:root="true" ma:fieldsID="cacc3ddaf0f476753b79bd25673d62fc" ns2:_="" ns3:_="">
    <xsd:import namespace="ce8022a3-b256-4722-9573-f5872da01f5e"/>
    <xsd:import namespace="9f2ba51d-3347-4977-9322-4198fa9a28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t5u7"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022a3-b256-4722-9573-f5872da01f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t5u7" ma:index="17" nillable="true" ma:displayName="Datum en tijd" ma:internalName="t5u7">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d1d4fe6-bafe-4019-8c30-09eb31e6d384"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2ba51d-3347-4977-9322-4198fa9a2869"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779deaf-e89b-4bcc-a51c-249baf21eee2}" ma:internalName="TaxCatchAll" ma:showField="CatchAllData" ma:web="9f2ba51d-3347-4977-9322-4198fa9a28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5u7 xmlns="ce8022a3-b256-4722-9573-f5872da01f5e" xsi:nil="true"/>
    <TaxCatchAll xmlns="9f2ba51d-3347-4977-9322-4198fa9a2869" xsi:nil="true"/>
    <lcf76f155ced4ddcb4097134ff3c332f xmlns="ce8022a3-b256-4722-9573-f5872da01f5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C1C707-448C-4D76-BB1D-179E3CCE966B}">
  <ds:schemaRefs>
    <ds:schemaRef ds:uri="http://schemas.microsoft.com/sharepoint/v3/contenttype/forms"/>
  </ds:schemaRefs>
</ds:datastoreItem>
</file>

<file path=customXml/itemProps2.xml><?xml version="1.0" encoding="utf-8"?>
<ds:datastoreItem xmlns:ds="http://schemas.openxmlformats.org/officeDocument/2006/customXml" ds:itemID="{F679E3DA-AFC6-4ED9-A20E-ADD7C922EA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022a3-b256-4722-9573-f5872da01f5e"/>
    <ds:schemaRef ds:uri="9f2ba51d-3347-4977-9322-4198fa9a28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D33696-7502-4C49-9A34-AE0A6E5229DB}">
  <ds:schemaRefs>
    <ds:schemaRef ds:uri="9f2ba51d-3347-4977-9322-4198fa9a2869"/>
    <ds:schemaRef ds:uri="ce8022a3-b256-4722-9573-f5872da01f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Template>
  <TotalTime>7</TotalTime>
  <Words>674</Words>
  <Application>Microsoft Office PowerPoint</Application>
  <PresentationFormat>Breedbeeld</PresentationFormat>
  <Paragraphs>132</Paragraphs>
  <Slides>7</Slides>
  <Notes>1</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7</vt:i4>
      </vt:variant>
    </vt:vector>
  </HeadingPairs>
  <TitlesOfParts>
    <vt:vector size="18" baseType="lpstr">
      <vt:lpstr>Arial</vt:lpstr>
      <vt:lpstr>Calibri</vt:lpstr>
      <vt:lpstr>Calibri Light</vt:lpstr>
      <vt:lpstr>DINbek</vt:lpstr>
      <vt:lpstr>Fira Sans</vt:lpstr>
      <vt:lpstr>Fira Sans Light</vt:lpstr>
      <vt:lpstr>Source Sans Pro</vt:lpstr>
      <vt:lpstr>Tw Cen MT</vt:lpstr>
      <vt:lpstr>Wingdings</vt:lpstr>
      <vt:lpstr>MxI presentatie</vt:lpstr>
      <vt:lpstr>Kantoorthema</vt:lpstr>
      <vt:lpstr>Voorbeelden: Inzicht in en overzicht van je regio</vt:lpstr>
      <vt:lpstr>Samenwerkingsverbanden in een regio</vt:lpstr>
      <vt:lpstr>PowerPoint-presentatie</vt:lpstr>
      <vt:lpstr>PowerPoint-presentatie</vt:lpstr>
      <vt:lpstr>Projectoverzicht organisaties</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Voorbeelden: Inzicht in en overzicht van je regio</dc:title>
  <dc:creator>Ike van der Voort | M&amp;I/Partners</dc:creator>
  <cp:lastModifiedBy>Ike van der Voort | M&amp;I/Partners</cp:lastModifiedBy>
  <cp:revision>1</cp:revision>
  <dcterms:created xsi:type="dcterms:W3CDTF">2023-11-28T13:29:31Z</dcterms:created>
  <dcterms:modified xsi:type="dcterms:W3CDTF">2024-04-16T10:28:36Z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Presentation</vt:lpwstr>
  </property>
  <property fmtid="{D5CDD505-2E9C-101B-9397-08002B2CF9AE}" pid="3" name="do_DateValue">
    <vt:lpwstr>28-11-2023</vt:lpwstr>
  </property>
  <property fmtid="{D5CDD505-2E9C-101B-9397-08002B2CF9AE}" pid="4" name="do_Title">
    <vt:lpwstr>Voorbeelden: Inzicht in en overzicht van je regio</vt:lpwstr>
  </property>
  <property fmtid="{D5CDD505-2E9C-101B-9397-08002B2CF9AE}" pid="5" name="do_Subtitle">
    <vt:lpwstr/>
  </property>
  <property fmtid="{D5CDD505-2E9C-101B-9397-08002B2CF9AE}" pid="6" name="do_Speaker">
    <vt:lpwstr/>
  </property>
  <property fmtid="{D5CDD505-2E9C-101B-9397-08002B2CF9AE}" pid="7" name="ContentTypeId">
    <vt:lpwstr>0x01010000429225987A704C971CAE823306C405</vt:lpwstr>
  </property>
  <property fmtid="{D5CDD505-2E9C-101B-9397-08002B2CF9AE}" pid="8" name="MediaServiceImageTags">
    <vt:lpwstr/>
  </property>
</Properties>
</file>